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51" r:id="rId2"/>
    <p:sldId id="363" r:id="rId3"/>
    <p:sldId id="364" r:id="rId4"/>
    <p:sldId id="365" r:id="rId5"/>
    <p:sldId id="366" r:id="rId6"/>
    <p:sldId id="368" r:id="rId7"/>
    <p:sldId id="369" r:id="rId8"/>
    <p:sldId id="362" r:id="rId9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744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0">
          <p15:clr>
            <a:srgbClr val="A4A3A4"/>
          </p15:clr>
        </p15:guide>
        <p15:guide id="2" pos="29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3300"/>
    <a:srgbClr val="FFE393"/>
    <a:srgbClr val="FF33CC"/>
    <a:srgbClr val="CC6600"/>
    <a:srgbClr val="000000"/>
    <a:srgbClr val="B88800"/>
    <a:srgbClr val="FF9900"/>
    <a:srgbClr val="B2B2B2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155" autoAdjust="0"/>
  </p:normalViewPr>
  <p:slideViewPr>
    <p:cSldViewPr snapToGrid="0">
      <p:cViewPr>
        <p:scale>
          <a:sx n="77" d="100"/>
          <a:sy n="77" d="100"/>
        </p:scale>
        <p:origin x="-1080" y="-208"/>
      </p:cViewPr>
      <p:guideLst>
        <p:guide orient="horz" pos="374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handoutMaster" Target="handoutMasters/handoutMaster1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chroeder\Documents\IRIS\0_IRIS\Working\Inversion%20Graph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chroeder\Documents\IRIS\0_IRIS\Working\Inversion%20Graph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489943454010814"/>
          <c:y val="0.0144276925771639"/>
          <c:w val="0.905523150772708"/>
          <c:h val="0.950158880187979"/>
        </c:manualLayout>
      </c:layout>
      <c:scatterChart>
        <c:scatterStyle val="smoothMarker"/>
        <c:varyColors val="0"/>
        <c:ser>
          <c:idx val="0"/>
          <c:order val="0"/>
          <c:spPr>
            <a:ln w="3175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xVal>
            <c:numRef>
              <c:f>Sheet1!$B$2:$B$342</c:f>
              <c:numCache>
                <c:formatCode>General</c:formatCode>
                <c:ptCount val="341"/>
                <c:pt idx="0">
                  <c:v>-11.0</c:v>
                </c:pt>
                <c:pt idx="1">
                  <c:v>-14.0</c:v>
                </c:pt>
                <c:pt idx="2">
                  <c:v>-13.0</c:v>
                </c:pt>
                <c:pt idx="3">
                  <c:v>-7.0</c:v>
                </c:pt>
                <c:pt idx="4">
                  <c:v>5.0</c:v>
                </c:pt>
                <c:pt idx="5">
                  <c:v>21.0</c:v>
                </c:pt>
                <c:pt idx="6">
                  <c:v>30.0</c:v>
                </c:pt>
                <c:pt idx="7">
                  <c:v>38.0</c:v>
                </c:pt>
                <c:pt idx="8">
                  <c:v>37.0</c:v>
                </c:pt>
                <c:pt idx="9">
                  <c:v>28.0</c:v>
                </c:pt>
                <c:pt idx="10">
                  <c:v>19.0</c:v>
                </c:pt>
                <c:pt idx="11">
                  <c:v>10.0</c:v>
                </c:pt>
                <c:pt idx="12">
                  <c:v>0.0</c:v>
                </c:pt>
                <c:pt idx="13">
                  <c:v>2.0</c:v>
                </c:pt>
                <c:pt idx="14">
                  <c:v>7.0</c:v>
                </c:pt>
                <c:pt idx="15">
                  <c:v>15.0</c:v>
                </c:pt>
                <c:pt idx="16">
                  <c:v>16.0</c:v>
                </c:pt>
                <c:pt idx="17">
                  <c:v>22.0</c:v>
                </c:pt>
                <c:pt idx="18">
                  <c:v>19.0</c:v>
                </c:pt>
                <c:pt idx="19">
                  <c:v>12.0</c:v>
                </c:pt>
                <c:pt idx="20">
                  <c:v>7.0</c:v>
                </c:pt>
                <c:pt idx="21">
                  <c:v>5.0</c:v>
                </c:pt>
                <c:pt idx="22">
                  <c:v>6.0</c:v>
                </c:pt>
                <c:pt idx="23">
                  <c:v>9.0</c:v>
                </c:pt>
                <c:pt idx="24">
                  <c:v>15.0</c:v>
                </c:pt>
                <c:pt idx="25">
                  <c:v>24.0</c:v>
                </c:pt>
                <c:pt idx="26">
                  <c:v>31.0</c:v>
                </c:pt>
                <c:pt idx="27">
                  <c:v>36.0</c:v>
                </c:pt>
                <c:pt idx="28">
                  <c:v>37.0</c:v>
                </c:pt>
                <c:pt idx="29">
                  <c:v>33.0</c:v>
                </c:pt>
                <c:pt idx="30">
                  <c:v>27.0</c:v>
                </c:pt>
                <c:pt idx="31">
                  <c:v>15.0</c:v>
                </c:pt>
                <c:pt idx="32">
                  <c:v>9.0</c:v>
                </c:pt>
                <c:pt idx="33">
                  <c:v>5.0</c:v>
                </c:pt>
                <c:pt idx="34">
                  <c:v>2.0</c:v>
                </c:pt>
                <c:pt idx="35">
                  <c:v>-3.0</c:v>
                </c:pt>
                <c:pt idx="36">
                  <c:v>-6.0</c:v>
                </c:pt>
                <c:pt idx="37">
                  <c:v>-7.0</c:v>
                </c:pt>
                <c:pt idx="38">
                  <c:v>-8.0</c:v>
                </c:pt>
                <c:pt idx="39">
                  <c:v>-9.0</c:v>
                </c:pt>
                <c:pt idx="40">
                  <c:v>-10.0</c:v>
                </c:pt>
                <c:pt idx="41">
                  <c:v>-10.0</c:v>
                </c:pt>
                <c:pt idx="42">
                  <c:v>-9.0</c:v>
                </c:pt>
                <c:pt idx="43">
                  <c:v>-8.0</c:v>
                </c:pt>
                <c:pt idx="44">
                  <c:v>-7.0</c:v>
                </c:pt>
                <c:pt idx="45">
                  <c:v>-7.0</c:v>
                </c:pt>
                <c:pt idx="46">
                  <c:v>-5.0</c:v>
                </c:pt>
                <c:pt idx="47">
                  <c:v>0.0</c:v>
                </c:pt>
                <c:pt idx="48">
                  <c:v>5.0</c:v>
                </c:pt>
                <c:pt idx="49">
                  <c:v>10.0</c:v>
                </c:pt>
                <c:pt idx="50">
                  <c:v>14.0</c:v>
                </c:pt>
                <c:pt idx="51">
                  <c:v>19.0</c:v>
                </c:pt>
                <c:pt idx="52">
                  <c:v>25.0</c:v>
                </c:pt>
                <c:pt idx="53">
                  <c:v>31.0</c:v>
                </c:pt>
                <c:pt idx="54">
                  <c:v>34.0</c:v>
                </c:pt>
                <c:pt idx="55">
                  <c:v>38.0</c:v>
                </c:pt>
                <c:pt idx="56">
                  <c:v>41.0</c:v>
                </c:pt>
                <c:pt idx="57">
                  <c:v>42.0</c:v>
                </c:pt>
                <c:pt idx="58">
                  <c:v>44.0</c:v>
                </c:pt>
                <c:pt idx="59">
                  <c:v>41.0</c:v>
                </c:pt>
                <c:pt idx="60">
                  <c:v>34.0</c:v>
                </c:pt>
                <c:pt idx="61">
                  <c:v>26.0</c:v>
                </c:pt>
                <c:pt idx="62">
                  <c:v>22.0</c:v>
                </c:pt>
                <c:pt idx="63">
                  <c:v>20.0</c:v>
                </c:pt>
                <c:pt idx="64">
                  <c:v>21.0</c:v>
                </c:pt>
                <c:pt idx="65">
                  <c:v>24.0</c:v>
                </c:pt>
                <c:pt idx="66">
                  <c:v>26.0</c:v>
                </c:pt>
                <c:pt idx="67">
                  <c:v>26.0</c:v>
                </c:pt>
                <c:pt idx="68">
                  <c:v>21.0</c:v>
                </c:pt>
                <c:pt idx="69">
                  <c:v>10.0</c:v>
                </c:pt>
                <c:pt idx="70">
                  <c:v>0.0</c:v>
                </c:pt>
                <c:pt idx="71">
                  <c:v>-9.0</c:v>
                </c:pt>
                <c:pt idx="72">
                  <c:v>-16.0</c:v>
                </c:pt>
                <c:pt idx="73">
                  <c:v>-25.0</c:v>
                </c:pt>
                <c:pt idx="74">
                  <c:v>-32.0</c:v>
                </c:pt>
                <c:pt idx="75">
                  <c:v>-36.0</c:v>
                </c:pt>
                <c:pt idx="76">
                  <c:v>-30.0</c:v>
                </c:pt>
                <c:pt idx="77">
                  <c:v>-20.0</c:v>
                </c:pt>
                <c:pt idx="78">
                  <c:v>-10.0</c:v>
                </c:pt>
                <c:pt idx="79">
                  <c:v>-2.0</c:v>
                </c:pt>
                <c:pt idx="80">
                  <c:v>8.0</c:v>
                </c:pt>
                <c:pt idx="81">
                  <c:v>15.0</c:v>
                </c:pt>
                <c:pt idx="82">
                  <c:v>20.0</c:v>
                </c:pt>
                <c:pt idx="83">
                  <c:v>23.0</c:v>
                </c:pt>
                <c:pt idx="84">
                  <c:v>27.0</c:v>
                </c:pt>
                <c:pt idx="85">
                  <c:v>35.0</c:v>
                </c:pt>
                <c:pt idx="86">
                  <c:v>41.0</c:v>
                </c:pt>
                <c:pt idx="87">
                  <c:v>42.0</c:v>
                </c:pt>
                <c:pt idx="88">
                  <c:v>40.0</c:v>
                </c:pt>
                <c:pt idx="89">
                  <c:v>35.0</c:v>
                </c:pt>
                <c:pt idx="90">
                  <c:v>29.0</c:v>
                </c:pt>
                <c:pt idx="91">
                  <c:v>24.0</c:v>
                </c:pt>
                <c:pt idx="92">
                  <c:v>19.0</c:v>
                </c:pt>
                <c:pt idx="93">
                  <c:v>15.0</c:v>
                </c:pt>
                <c:pt idx="94">
                  <c:v>12.0</c:v>
                </c:pt>
                <c:pt idx="95">
                  <c:v>11.0</c:v>
                </c:pt>
                <c:pt idx="96">
                  <c:v>9.0</c:v>
                </c:pt>
                <c:pt idx="97">
                  <c:v>1.0</c:v>
                </c:pt>
                <c:pt idx="98">
                  <c:v>-2.0</c:v>
                </c:pt>
                <c:pt idx="99">
                  <c:v>-3.0</c:v>
                </c:pt>
                <c:pt idx="100">
                  <c:v>-4.0</c:v>
                </c:pt>
                <c:pt idx="101">
                  <c:v>-1.0</c:v>
                </c:pt>
                <c:pt idx="102">
                  <c:v>2.0</c:v>
                </c:pt>
                <c:pt idx="103">
                  <c:v>6.0</c:v>
                </c:pt>
                <c:pt idx="104">
                  <c:v>11.0</c:v>
                </c:pt>
                <c:pt idx="105">
                  <c:v>18.0</c:v>
                </c:pt>
                <c:pt idx="106">
                  <c:v>22.0</c:v>
                </c:pt>
                <c:pt idx="107">
                  <c:v>23.0</c:v>
                </c:pt>
                <c:pt idx="108">
                  <c:v>21.0</c:v>
                </c:pt>
                <c:pt idx="109">
                  <c:v>17.0</c:v>
                </c:pt>
                <c:pt idx="110">
                  <c:v>14.0</c:v>
                </c:pt>
                <c:pt idx="111">
                  <c:v>10.0</c:v>
                </c:pt>
                <c:pt idx="112">
                  <c:v>7.0</c:v>
                </c:pt>
                <c:pt idx="113">
                  <c:v>4.0</c:v>
                </c:pt>
                <c:pt idx="114">
                  <c:v>1.0</c:v>
                </c:pt>
                <c:pt idx="115">
                  <c:v>-1.0</c:v>
                </c:pt>
                <c:pt idx="116">
                  <c:v>0.0</c:v>
                </c:pt>
                <c:pt idx="117">
                  <c:v>5.0</c:v>
                </c:pt>
                <c:pt idx="118">
                  <c:v>11.0</c:v>
                </c:pt>
                <c:pt idx="119">
                  <c:v>18.0</c:v>
                </c:pt>
                <c:pt idx="120">
                  <c:v>22.0</c:v>
                </c:pt>
                <c:pt idx="121">
                  <c:v>26.0</c:v>
                </c:pt>
                <c:pt idx="122">
                  <c:v>30.0</c:v>
                </c:pt>
                <c:pt idx="123">
                  <c:v>32.0</c:v>
                </c:pt>
                <c:pt idx="124">
                  <c:v>29.0</c:v>
                </c:pt>
                <c:pt idx="125">
                  <c:v>21.0</c:v>
                </c:pt>
                <c:pt idx="126">
                  <c:v>16.0</c:v>
                </c:pt>
                <c:pt idx="127">
                  <c:v>10.0</c:v>
                </c:pt>
                <c:pt idx="128">
                  <c:v>6.0</c:v>
                </c:pt>
                <c:pt idx="129">
                  <c:v>2.0</c:v>
                </c:pt>
                <c:pt idx="130">
                  <c:v>-1.0</c:v>
                </c:pt>
                <c:pt idx="131">
                  <c:v>-5.0</c:v>
                </c:pt>
                <c:pt idx="132">
                  <c:v>-8.0</c:v>
                </c:pt>
                <c:pt idx="133">
                  <c:v>-10.0</c:v>
                </c:pt>
                <c:pt idx="134">
                  <c:v>-12.0</c:v>
                </c:pt>
                <c:pt idx="135">
                  <c:v>-15.0</c:v>
                </c:pt>
                <c:pt idx="136">
                  <c:v>-13.0</c:v>
                </c:pt>
                <c:pt idx="137">
                  <c:v>-9.0</c:v>
                </c:pt>
                <c:pt idx="138">
                  <c:v>-2.0</c:v>
                </c:pt>
                <c:pt idx="139">
                  <c:v>5.0</c:v>
                </c:pt>
                <c:pt idx="140">
                  <c:v>10.0</c:v>
                </c:pt>
                <c:pt idx="141">
                  <c:v>19.0</c:v>
                </c:pt>
                <c:pt idx="142">
                  <c:v>27.0</c:v>
                </c:pt>
                <c:pt idx="143">
                  <c:v>37.0</c:v>
                </c:pt>
                <c:pt idx="144">
                  <c:v>41.0</c:v>
                </c:pt>
                <c:pt idx="145">
                  <c:v>42.0</c:v>
                </c:pt>
                <c:pt idx="146">
                  <c:v>41.0</c:v>
                </c:pt>
                <c:pt idx="147">
                  <c:v>37.0</c:v>
                </c:pt>
                <c:pt idx="148">
                  <c:v>34.0</c:v>
                </c:pt>
                <c:pt idx="149">
                  <c:v>30.0</c:v>
                </c:pt>
                <c:pt idx="150">
                  <c:v>26.0</c:v>
                </c:pt>
                <c:pt idx="151">
                  <c:v>21.0</c:v>
                </c:pt>
                <c:pt idx="152">
                  <c:v>15.0</c:v>
                </c:pt>
                <c:pt idx="153">
                  <c:v>9.0</c:v>
                </c:pt>
                <c:pt idx="154">
                  <c:v>-1.0</c:v>
                </c:pt>
                <c:pt idx="155">
                  <c:v>-11.0</c:v>
                </c:pt>
                <c:pt idx="156">
                  <c:v>-18.0</c:v>
                </c:pt>
                <c:pt idx="157">
                  <c:v>-22.0</c:v>
                </c:pt>
                <c:pt idx="158">
                  <c:v>-23.0</c:v>
                </c:pt>
                <c:pt idx="159">
                  <c:v>-19.0</c:v>
                </c:pt>
                <c:pt idx="160">
                  <c:v>-10.0</c:v>
                </c:pt>
                <c:pt idx="161">
                  <c:v>1.0</c:v>
                </c:pt>
                <c:pt idx="162">
                  <c:v>10.0</c:v>
                </c:pt>
                <c:pt idx="163">
                  <c:v>16.0</c:v>
                </c:pt>
                <c:pt idx="164">
                  <c:v>20.0</c:v>
                </c:pt>
                <c:pt idx="165">
                  <c:v>26.0</c:v>
                </c:pt>
                <c:pt idx="166">
                  <c:v>31.0</c:v>
                </c:pt>
                <c:pt idx="167">
                  <c:v>36.0</c:v>
                </c:pt>
                <c:pt idx="168">
                  <c:v>40.0</c:v>
                </c:pt>
                <c:pt idx="169">
                  <c:v>44.0</c:v>
                </c:pt>
                <c:pt idx="170">
                  <c:v>48.0</c:v>
                </c:pt>
                <c:pt idx="171">
                  <c:v>49.0</c:v>
                </c:pt>
                <c:pt idx="172">
                  <c:v>45.0</c:v>
                </c:pt>
                <c:pt idx="173">
                  <c:v>39.0</c:v>
                </c:pt>
                <c:pt idx="174">
                  <c:v>29.0</c:v>
                </c:pt>
                <c:pt idx="175">
                  <c:v>14.0</c:v>
                </c:pt>
                <c:pt idx="176">
                  <c:v>0.0</c:v>
                </c:pt>
                <c:pt idx="177">
                  <c:v>-12.0</c:v>
                </c:pt>
                <c:pt idx="178">
                  <c:v>-34.0</c:v>
                </c:pt>
                <c:pt idx="179">
                  <c:v>-45.0</c:v>
                </c:pt>
                <c:pt idx="180">
                  <c:v>-49.0</c:v>
                </c:pt>
                <c:pt idx="181">
                  <c:v>-50.0</c:v>
                </c:pt>
                <c:pt idx="182">
                  <c:v>-45.0</c:v>
                </c:pt>
                <c:pt idx="183">
                  <c:v>-28.0</c:v>
                </c:pt>
                <c:pt idx="184">
                  <c:v>-16.0</c:v>
                </c:pt>
                <c:pt idx="185">
                  <c:v>3.0</c:v>
                </c:pt>
                <c:pt idx="186">
                  <c:v>15.0</c:v>
                </c:pt>
                <c:pt idx="187">
                  <c:v>27.0</c:v>
                </c:pt>
                <c:pt idx="188">
                  <c:v>35.0</c:v>
                </c:pt>
                <c:pt idx="189">
                  <c:v>43.0</c:v>
                </c:pt>
                <c:pt idx="190">
                  <c:v>43.0</c:v>
                </c:pt>
                <c:pt idx="191">
                  <c:v>43.0</c:v>
                </c:pt>
                <c:pt idx="192">
                  <c:v>41.0</c:v>
                </c:pt>
                <c:pt idx="193">
                  <c:v>42.0</c:v>
                </c:pt>
                <c:pt idx="194">
                  <c:v>47.0</c:v>
                </c:pt>
                <c:pt idx="195">
                  <c:v>53.0</c:v>
                </c:pt>
                <c:pt idx="196">
                  <c:v>60.0</c:v>
                </c:pt>
                <c:pt idx="197">
                  <c:v>58.0</c:v>
                </c:pt>
                <c:pt idx="198">
                  <c:v>48.0</c:v>
                </c:pt>
                <c:pt idx="199">
                  <c:v>28.0</c:v>
                </c:pt>
                <c:pt idx="200">
                  <c:v>10.0</c:v>
                </c:pt>
                <c:pt idx="201">
                  <c:v>-5.0</c:v>
                </c:pt>
                <c:pt idx="202">
                  <c:v>-13.0</c:v>
                </c:pt>
                <c:pt idx="203">
                  <c:v>-24.0</c:v>
                </c:pt>
                <c:pt idx="204">
                  <c:v>-30.0</c:v>
                </c:pt>
                <c:pt idx="205">
                  <c:v>-31.0</c:v>
                </c:pt>
                <c:pt idx="206">
                  <c:v>-28.0</c:v>
                </c:pt>
                <c:pt idx="207">
                  <c:v>-24.0</c:v>
                </c:pt>
                <c:pt idx="208">
                  <c:v>-18.0</c:v>
                </c:pt>
                <c:pt idx="209">
                  <c:v>-12.0</c:v>
                </c:pt>
                <c:pt idx="210">
                  <c:v>-6.0</c:v>
                </c:pt>
                <c:pt idx="211">
                  <c:v>-2.0</c:v>
                </c:pt>
                <c:pt idx="212">
                  <c:v>2.0</c:v>
                </c:pt>
                <c:pt idx="213">
                  <c:v>3.0</c:v>
                </c:pt>
                <c:pt idx="214">
                  <c:v>6.0</c:v>
                </c:pt>
                <c:pt idx="215">
                  <c:v>7.0</c:v>
                </c:pt>
                <c:pt idx="216">
                  <c:v>10.0</c:v>
                </c:pt>
                <c:pt idx="217">
                  <c:v>15.0</c:v>
                </c:pt>
                <c:pt idx="218">
                  <c:v>19.0</c:v>
                </c:pt>
                <c:pt idx="219">
                  <c:v>27.0</c:v>
                </c:pt>
                <c:pt idx="220">
                  <c:v>34.0</c:v>
                </c:pt>
                <c:pt idx="221">
                  <c:v>39.0</c:v>
                </c:pt>
                <c:pt idx="222">
                  <c:v>41.0</c:v>
                </c:pt>
                <c:pt idx="223">
                  <c:v>36.0</c:v>
                </c:pt>
                <c:pt idx="224">
                  <c:v>29.0</c:v>
                </c:pt>
                <c:pt idx="225">
                  <c:v>16.0</c:v>
                </c:pt>
                <c:pt idx="226">
                  <c:v>12.0</c:v>
                </c:pt>
                <c:pt idx="227">
                  <c:v>6.0</c:v>
                </c:pt>
                <c:pt idx="228">
                  <c:v>1.0</c:v>
                </c:pt>
                <c:pt idx="229">
                  <c:v>-3.0</c:v>
                </c:pt>
                <c:pt idx="230">
                  <c:v>-5.0</c:v>
                </c:pt>
                <c:pt idx="231">
                  <c:v>-4.0</c:v>
                </c:pt>
                <c:pt idx="232">
                  <c:v>0.0</c:v>
                </c:pt>
                <c:pt idx="233">
                  <c:v>3.0</c:v>
                </c:pt>
                <c:pt idx="234">
                  <c:v>8.0</c:v>
                </c:pt>
                <c:pt idx="235">
                  <c:v>10.0</c:v>
                </c:pt>
                <c:pt idx="236">
                  <c:v>13.0</c:v>
                </c:pt>
                <c:pt idx="237">
                  <c:v>14.0</c:v>
                </c:pt>
                <c:pt idx="238">
                  <c:v>15.0</c:v>
                </c:pt>
                <c:pt idx="239">
                  <c:v>15.0</c:v>
                </c:pt>
                <c:pt idx="240">
                  <c:v>14.0</c:v>
                </c:pt>
                <c:pt idx="241">
                  <c:v>14.0</c:v>
                </c:pt>
                <c:pt idx="242">
                  <c:v>15.0</c:v>
                </c:pt>
                <c:pt idx="243">
                  <c:v>18.0</c:v>
                </c:pt>
                <c:pt idx="244">
                  <c:v>25.0</c:v>
                </c:pt>
                <c:pt idx="245">
                  <c:v>29.0</c:v>
                </c:pt>
                <c:pt idx="246">
                  <c:v>33.0</c:v>
                </c:pt>
                <c:pt idx="247">
                  <c:v>34.0</c:v>
                </c:pt>
                <c:pt idx="248">
                  <c:v>31.0</c:v>
                </c:pt>
                <c:pt idx="249">
                  <c:v>26.0</c:v>
                </c:pt>
                <c:pt idx="250">
                  <c:v>19.0</c:v>
                </c:pt>
                <c:pt idx="251">
                  <c:v>8.0</c:v>
                </c:pt>
                <c:pt idx="252">
                  <c:v>0.0</c:v>
                </c:pt>
                <c:pt idx="253">
                  <c:v>-7.0</c:v>
                </c:pt>
                <c:pt idx="254">
                  <c:v>-13.0</c:v>
                </c:pt>
                <c:pt idx="255">
                  <c:v>-15.0</c:v>
                </c:pt>
                <c:pt idx="256">
                  <c:v>-9.0</c:v>
                </c:pt>
                <c:pt idx="257">
                  <c:v>-2.0</c:v>
                </c:pt>
                <c:pt idx="258">
                  <c:v>6.0</c:v>
                </c:pt>
                <c:pt idx="259">
                  <c:v>11.0</c:v>
                </c:pt>
                <c:pt idx="260">
                  <c:v>14.0</c:v>
                </c:pt>
                <c:pt idx="261">
                  <c:v>15.0</c:v>
                </c:pt>
                <c:pt idx="262">
                  <c:v>12.0</c:v>
                </c:pt>
                <c:pt idx="263">
                  <c:v>7.0</c:v>
                </c:pt>
                <c:pt idx="264">
                  <c:v>4.0</c:v>
                </c:pt>
                <c:pt idx="265">
                  <c:v>1.0</c:v>
                </c:pt>
                <c:pt idx="266">
                  <c:v>0.0</c:v>
                </c:pt>
                <c:pt idx="267">
                  <c:v>0.0</c:v>
                </c:pt>
                <c:pt idx="268">
                  <c:v>5.0</c:v>
                </c:pt>
                <c:pt idx="269">
                  <c:v>13.0</c:v>
                </c:pt>
                <c:pt idx="270">
                  <c:v>20.0</c:v>
                </c:pt>
                <c:pt idx="271">
                  <c:v>25.0</c:v>
                </c:pt>
                <c:pt idx="272">
                  <c:v>27.0</c:v>
                </c:pt>
                <c:pt idx="273">
                  <c:v>31.0</c:v>
                </c:pt>
                <c:pt idx="274">
                  <c:v>30.0</c:v>
                </c:pt>
                <c:pt idx="275">
                  <c:v>26.0</c:v>
                </c:pt>
                <c:pt idx="276">
                  <c:v>19.0</c:v>
                </c:pt>
                <c:pt idx="277">
                  <c:v>14.0</c:v>
                </c:pt>
                <c:pt idx="278">
                  <c:v>11.0</c:v>
                </c:pt>
                <c:pt idx="279">
                  <c:v>10.0</c:v>
                </c:pt>
                <c:pt idx="280">
                  <c:v>12.0</c:v>
                </c:pt>
                <c:pt idx="281">
                  <c:v>13.0</c:v>
                </c:pt>
                <c:pt idx="282">
                  <c:v>15.0</c:v>
                </c:pt>
                <c:pt idx="283">
                  <c:v>15.0</c:v>
                </c:pt>
                <c:pt idx="284">
                  <c:v>15.0</c:v>
                </c:pt>
                <c:pt idx="285">
                  <c:v>15.0</c:v>
                </c:pt>
                <c:pt idx="286">
                  <c:v>17.0</c:v>
                </c:pt>
                <c:pt idx="287">
                  <c:v>25.0</c:v>
                </c:pt>
                <c:pt idx="288">
                  <c:v>28.0</c:v>
                </c:pt>
                <c:pt idx="289">
                  <c:v>22.0</c:v>
                </c:pt>
                <c:pt idx="290">
                  <c:v>16.0</c:v>
                </c:pt>
                <c:pt idx="291">
                  <c:v>11.0</c:v>
                </c:pt>
                <c:pt idx="292">
                  <c:v>6.0</c:v>
                </c:pt>
                <c:pt idx="293">
                  <c:v>2.0</c:v>
                </c:pt>
                <c:pt idx="294">
                  <c:v>1.0</c:v>
                </c:pt>
                <c:pt idx="295">
                  <c:v>8.0</c:v>
                </c:pt>
                <c:pt idx="296">
                  <c:v>11.0</c:v>
                </c:pt>
                <c:pt idx="297">
                  <c:v>13.0</c:v>
                </c:pt>
                <c:pt idx="298">
                  <c:v>11.0</c:v>
                </c:pt>
                <c:pt idx="299">
                  <c:v>7.0</c:v>
                </c:pt>
                <c:pt idx="300">
                  <c:v>2.0</c:v>
                </c:pt>
                <c:pt idx="301">
                  <c:v>-4.0</c:v>
                </c:pt>
                <c:pt idx="302">
                  <c:v>-8.0</c:v>
                </c:pt>
                <c:pt idx="303">
                  <c:v>-14.0</c:v>
                </c:pt>
                <c:pt idx="304">
                  <c:v>-19.0</c:v>
                </c:pt>
                <c:pt idx="305">
                  <c:v>-22.0</c:v>
                </c:pt>
                <c:pt idx="306">
                  <c:v>-22.0</c:v>
                </c:pt>
                <c:pt idx="307">
                  <c:v>-14.0</c:v>
                </c:pt>
                <c:pt idx="308">
                  <c:v>0.0</c:v>
                </c:pt>
                <c:pt idx="309">
                  <c:v>16.0</c:v>
                </c:pt>
                <c:pt idx="310">
                  <c:v>37.0</c:v>
                </c:pt>
                <c:pt idx="311">
                  <c:v>55.0</c:v>
                </c:pt>
                <c:pt idx="312">
                  <c:v>63.0</c:v>
                </c:pt>
                <c:pt idx="313">
                  <c:v>67.0</c:v>
                </c:pt>
                <c:pt idx="314">
                  <c:v>64.0</c:v>
                </c:pt>
                <c:pt idx="315">
                  <c:v>52.0</c:v>
                </c:pt>
                <c:pt idx="316">
                  <c:v>41.0</c:v>
                </c:pt>
                <c:pt idx="317">
                  <c:v>29.0</c:v>
                </c:pt>
                <c:pt idx="318">
                  <c:v>17.0</c:v>
                </c:pt>
                <c:pt idx="319">
                  <c:v>5.0</c:v>
                </c:pt>
                <c:pt idx="320">
                  <c:v>-1.0</c:v>
                </c:pt>
                <c:pt idx="321">
                  <c:v>0.0</c:v>
                </c:pt>
                <c:pt idx="322">
                  <c:v>3.0</c:v>
                </c:pt>
                <c:pt idx="323">
                  <c:v>8.0</c:v>
                </c:pt>
                <c:pt idx="324">
                  <c:v>7.0</c:v>
                </c:pt>
                <c:pt idx="325">
                  <c:v>-1.0</c:v>
                </c:pt>
                <c:pt idx="326">
                  <c:v>-8.0</c:v>
                </c:pt>
                <c:pt idx="327">
                  <c:v>-18.0</c:v>
                </c:pt>
                <c:pt idx="328">
                  <c:v>-23.0</c:v>
                </c:pt>
                <c:pt idx="329">
                  <c:v>-26.0</c:v>
                </c:pt>
                <c:pt idx="330">
                  <c:v>-26.0</c:v>
                </c:pt>
                <c:pt idx="331">
                  <c:v>-24.0</c:v>
                </c:pt>
                <c:pt idx="332">
                  <c:v>-16.0</c:v>
                </c:pt>
                <c:pt idx="333">
                  <c:v>0.0</c:v>
                </c:pt>
                <c:pt idx="334">
                  <c:v>10.0</c:v>
                </c:pt>
                <c:pt idx="335">
                  <c:v>21.0</c:v>
                </c:pt>
                <c:pt idx="336">
                  <c:v>31.0</c:v>
                </c:pt>
                <c:pt idx="337">
                  <c:v>40.0</c:v>
                </c:pt>
                <c:pt idx="338">
                  <c:v>47.0</c:v>
                </c:pt>
                <c:pt idx="339">
                  <c:v>50.0</c:v>
                </c:pt>
                <c:pt idx="340">
                  <c:v>49.0</c:v>
                </c:pt>
              </c:numCache>
            </c:numRef>
          </c:xVal>
          <c:yVal>
            <c:numRef>
              <c:f>Sheet1!$C$2:$C$342</c:f>
              <c:numCache>
                <c:formatCode>General</c:formatCode>
                <c:ptCount val="341"/>
                <c:pt idx="0">
                  <c:v>0.0</c:v>
                </c:pt>
                <c:pt idx="1">
                  <c:v>-1.0</c:v>
                </c:pt>
                <c:pt idx="2">
                  <c:v>-2.0</c:v>
                </c:pt>
                <c:pt idx="3">
                  <c:v>-3.0</c:v>
                </c:pt>
                <c:pt idx="4">
                  <c:v>-4.0</c:v>
                </c:pt>
                <c:pt idx="5">
                  <c:v>-5.0</c:v>
                </c:pt>
                <c:pt idx="6">
                  <c:v>-6.0</c:v>
                </c:pt>
                <c:pt idx="7">
                  <c:v>-7.0</c:v>
                </c:pt>
                <c:pt idx="8">
                  <c:v>-8.0</c:v>
                </c:pt>
                <c:pt idx="9">
                  <c:v>-9.0</c:v>
                </c:pt>
                <c:pt idx="10">
                  <c:v>-10.0</c:v>
                </c:pt>
                <c:pt idx="11">
                  <c:v>-11.0</c:v>
                </c:pt>
                <c:pt idx="12">
                  <c:v>-12.0</c:v>
                </c:pt>
                <c:pt idx="13">
                  <c:v>-13.0</c:v>
                </c:pt>
                <c:pt idx="14">
                  <c:v>-14.0</c:v>
                </c:pt>
                <c:pt idx="15">
                  <c:v>-15.0</c:v>
                </c:pt>
                <c:pt idx="16">
                  <c:v>-16.0</c:v>
                </c:pt>
                <c:pt idx="17">
                  <c:v>-17.0</c:v>
                </c:pt>
                <c:pt idx="18">
                  <c:v>-18.0</c:v>
                </c:pt>
                <c:pt idx="19">
                  <c:v>-19.0</c:v>
                </c:pt>
                <c:pt idx="20">
                  <c:v>-20.0</c:v>
                </c:pt>
                <c:pt idx="21">
                  <c:v>-21.0</c:v>
                </c:pt>
                <c:pt idx="22">
                  <c:v>-22.0</c:v>
                </c:pt>
                <c:pt idx="23">
                  <c:v>-23.0</c:v>
                </c:pt>
                <c:pt idx="24">
                  <c:v>-24.0</c:v>
                </c:pt>
                <c:pt idx="25">
                  <c:v>-25.0</c:v>
                </c:pt>
                <c:pt idx="26">
                  <c:v>-26.0</c:v>
                </c:pt>
                <c:pt idx="27">
                  <c:v>-27.0</c:v>
                </c:pt>
                <c:pt idx="28">
                  <c:v>-28.0</c:v>
                </c:pt>
                <c:pt idx="29">
                  <c:v>-29.0</c:v>
                </c:pt>
                <c:pt idx="30">
                  <c:v>-30.0</c:v>
                </c:pt>
                <c:pt idx="31">
                  <c:v>-31.0</c:v>
                </c:pt>
                <c:pt idx="32">
                  <c:v>-32.0</c:v>
                </c:pt>
                <c:pt idx="33">
                  <c:v>-33.0</c:v>
                </c:pt>
                <c:pt idx="34">
                  <c:v>-34.0</c:v>
                </c:pt>
                <c:pt idx="35">
                  <c:v>-35.0</c:v>
                </c:pt>
                <c:pt idx="36">
                  <c:v>-36.0</c:v>
                </c:pt>
                <c:pt idx="37">
                  <c:v>-37.0</c:v>
                </c:pt>
                <c:pt idx="38">
                  <c:v>-38.0</c:v>
                </c:pt>
                <c:pt idx="39">
                  <c:v>-39.0</c:v>
                </c:pt>
                <c:pt idx="40">
                  <c:v>-40.0</c:v>
                </c:pt>
                <c:pt idx="41">
                  <c:v>-41.0</c:v>
                </c:pt>
                <c:pt idx="42">
                  <c:v>-42.0</c:v>
                </c:pt>
                <c:pt idx="43">
                  <c:v>-43.0</c:v>
                </c:pt>
                <c:pt idx="44">
                  <c:v>-44.0</c:v>
                </c:pt>
                <c:pt idx="45">
                  <c:v>-45.0</c:v>
                </c:pt>
                <c:pt idx="46">
                  <c:v>-46.0</c:v>
                </c:pt>
                <c:pt idx="47">
                  <c:v>-47.0</c:v>
                </c:pt>
                <c:pt idx="48">
                  <c:v>-48.0</c:v>
                </c:pt>
                <c:pt idx="49">
                  <c:v>-49.0</c:v>
                </c:pt>
                <c:pt idx="50">
                  <c:v>-50.0</c:v>
                </c:pt>
                <c:pt idx="51">
                  <c:v>-51.0</c:v>
                </c:pt>
                <c:pt idx="52">
                  <c:v>-52.0</c:v>
                </c:pt>
                <c:pt idx="53">
                  <c:v>-53.0</c:v>
                </c:pt>
                <c:pt idx="54">
                  <c:v>-54.0</c:v>
                </c:pt>
                <c:pt idx="55">
                  <c:v>-55.0</c:v>
                </c:pt>
                <c:pt idx="56">
                  <c:v>-56.0</c:v>
                </c:pt>
                <c:pt idx="57">
                  <c:v>-57.0</c:v>
                </c:pt>
                <c:pt idx="58">
                  <c:v>-58.0</c:v>
                </c:pt>
                <c:pt idx="59">
                  <c:v>-59.0</c:v>
                </c:pt>
                <c:pt idx="60">
                  <c:v>-60.0</c:v>
                </c:pt>
                <c:pt idx="61">
                  <c:v>-61.0</c:v>
                </c:pt>
                <c:pt idx="62">
                  <c:v>-62.0</c:v>
                </c:pt>
                <c:pt idx="63">
                  <c:v>-63.0</c:v>
                </c:pt>
                <c:pt idx="64">
                  <c:v>-64.0</c:v>
                </c:pt>
                <c:pt idx="65">
                  <c:v>-65.0</c:v>
                </c:pt>
                <c:pt idx="66">
                  <c:v>-66.0</c:v>
                </c:pt>
                <c:pt idx="67">
                  <c:v>-67.0</c:v>
                </c:pt>
                <c:pt idx="68">
                  <c:v>-68.0</c:v>
                </c:pt>
                <c:pt idx="69">
                  <c:v>-69.0</c:v>
                </c:pt>
                <c:pt idx="70">
                  <c:v>-70.0</c:v>
                </c:pt>
                <c:pt idx="71">
                  <c:v>-71.0</c:v>
                </c:pt>
                <c:pt idx="72">
                  <c:v>-72.0</c:v>
                </c:pt>
                <c:pt idx="73">
                  <c:v>-73.0</c:v>
                </c:pt>
                <c:pt idx="74">
                  <c:v>-74.0</c:v>
                </c:pt>
                <c:pt idx="75">
                  <c:v>-75.0</c:v>
                </c:pt>
                <c:pt idx="76">
                  <c:v>-76.0</c:v>
                </c:pt>
                <c:pt idx="77">
                  <c:v>-77.0</c:v>
                </c:pt>
                <c:pt idx="78">
                  <c:v>-78.0</c:v>
                </c:pt>
                <c:pt idx="79">
                  <c:v>-79.0</c:v>
                </c:pt>
                <c:pt idx="80">
                  <c:v>-80.0</c:v>
                </c:pt>
                <c:pt idx="81">
                  <c:v>-81.0</c:v>
                </c:pt>
                <c:pt idx="82">
                  <c:v>-82.0</c:v>
                </c:pt>
                <c:pt idx="83">
                  <c:v>-83.0</c:v>
                </c:pt>
                <c:pt idx="84">
                  <c:v>-84.0</c:v>
                </c:pt>
                <c:pt idx="85">
                  <c:v>-85.0</c:v>
                </c:pt>
                <c:pt idx="86">
                  <c:v>-86.0</c:v>
                </c:pt>
                <c:pt idx="87">
                  <c:v>-87.0</c:v>
                </c:pt>
                <c:pt idx="88">
                  <c:v>-88.0</c:v>
                </c:pt>
                <c:pt idx="89">
                  <c:v>-89.0</c:v>
                </c:pt>
                <c:pt idx="90">
                  <c:v>-90.0</c:v>
                </c:pt>
                <c:pt idx="91">
                  <c:v>-91.0</c:v>
                </c:pt>
                <c:pt idx="92">
                  <c:v>-92.0</c:v>
                </c:pt>
                <c:pt idx="93">
                  <c:v>-93.0</c:v>
                </c:pt>
                <c:pt idx="94">
                  <c:v>-94.0</c:v>
                </c:pt>
                <c:pt idx="95">
                  <c:v>-95.0</c:v>
                </c:pt>
                <c:pt idx="96">
                  <c:v>-96.0</c:v>
                </c:pt>
                <c:pt idx="97">
                  <c:v>-97.0</c:v>
                </c:pt>
                <c:pt idx="98">
                  <c:v>-98.0</c:v>
                </c:pt>
                <c:pt idx="99">
                  <c:v>-99.0</c:v>
                </c:pt>
                <c:pt idx="100">
                  <c:v>-100.0</c:v>
                </c:pt>
                <c:pt idx="101">
                  <c:v>-101.0</c:v>
                </c:pt>
                <c:pt idx="102">
                  <c:v>-102.0</c:v>
                </c:pt>
                <c:pt idx="103">
                  <c:v>-103.0</c:v>
                </c:pt>
                <c:pt idx="104">
                  <c:v>-104.0</c:v>
                </c:pt>
                <c:pt idx="105">
                  <c:v>-105.0</c:v>
                </c:pt>
                <c:pt idx="106">
                  <c:v>-106.0</c:v>
                </c:pt>
                <c:pt idx="107">
                  <c:v>-107.0</c:v>
                </c:pt>
                <c:pt idx="108">
                  <c:v>-108.0</c:v>
                </c:pt>
                <c:pt idx="109">
                  <c:v>-109.0</c:v>
                </c:pt>
                <c:pt idx="110">
                  <c:v>-110.0</c:v>
                </c:pt>
                <c:pt idx="111">
                  <c:v>-111.0</c:v>
                </c:pt>
                <c:pt idx="112">
                  <c:v>-112.0</c:v>
                </c:pt>
                <c:pt idx="113">
                  <c:v>-113.0</c:v>
                </c:pt>
                <c:pt idx="114">
                  <c:v>-114.0</c:v>
                </c:pt>
                <c:pt idx="115">
                  <c:v>-115.0</c:v>
                </c:pt>
                <c:pt idx="116">
                  <c:v>-116.0</c:v>
                </c:pt>
                <c:pt idx="117">
                  <c:v>-117.0</c:v>
                </c:pt>
                <c:pt idx="118">
                  <c:v>-118.0</c:v>
                </c:pt>
                <c:pt idx="119">
                  <c:v>-119.0</c:v>
                </c:pt>
                <c:pt idx="120">
                  <c:v>-120.0</c:v>
                </c:pt>
                <c:pt idx="121">
                  <c:v>-121.0</c:v>
                </c:pt>
                <c:pt idx="122">
                  <c:v>-122.0</c:v>
                </c:pt>
                <c:pt idx="123">
                  <c:v>-123.0</c:v>
                </c:pt>
                <c:pt idx="124">
                  <c:v>-124.0</c:v>
                </c:pt>
                <c:pt idx="125">
                  <c:v>-125.0</c:v>
                </c:pt>
                <c:pt idx="126">
                  <c:v>-126.0</c:v>
                </c:pt>
                <c:pt idx="127">
                  <c:v>-127.0</c:v>
                </c:pt>
                <c:pt idx="128">
                  <c:v>-128.0</c:v>
                </c:pt>
                <c:pt idx="129">
                  <c:v>-129.0</c:v>
                </c:pt>
                <c:pt idx="130">
                  <c:v>-130.0</c:v>
                </c:pt>
                <c:pt idx="131">
                  <c:v>-131.0</c:v>
                </c:pt>
                <c:pt idx="132">
                  <c:v>-132.0</c:v>
                </c:pt>
                <c:pt idx="133">
                  <c:v>-133.0</c:v>
                </c:pt>
                <c:pt idx="134">
                  <c:v>-134.0</c:v>
                </c:pt>
                <c:pt idx="135">
                  <c:v>-135.0</c:v>
                </c:pt>
                <c:pt idx="136">
                  <c:v>-136.0</c:v>
                </c:pt>
                <c:pt idx="137">
                  <c:v>-137.0</c:v>
                </c:pt>
                <c:pt idx="138">
                  <c:v>-138.0</c:v>
                </c:pt>
                <c:pt idx="139">
                  <c:v>-139.0</c:v>
                </c:pt>
                <c:pt idx="140">
                  <c:v>-140.0</c:v>
                </c:pt>
                <c:pt idx="141">
                  <c:v>-141.0</c:v>
                </c:pt>
                <c:pt idx="142">
                  <c:v>-142.0</c:v>
                </c:pt>
                <c:pt idx="143">
                  <c:v>-143.0</c:v>
                </c:pt>
                <c:pt idx="144">
                  <c:v>-144.0</c:v>
                </c:pt>
                <c:pt idx="145">
                  <c:v>-145.0</c:v>
                </c:pt>
                <c:pt idx="146">
                  <c:v>-146.0</c:v>
                </c:pt>
                <c:pt idx="147">
                  <c:v>-147.0</c:v>
                </c:pt>
                <c:pt idx="148">
                  <c:v>-148.0</c:v>
                </c:pt>
                <c:pt idx="149">
                  <c:v>-149.0</c:v>
                </c:pt>
                <c:pt idx="150">
                  <c:v>-150.0</c:v>
                </c:pt>
                <c:pt idx="151">
                  <c:v>-151.0</c:v>
                </c:pt>
                <c:pt idx="152">
                  <c:v>-152.0</c:v>
                </c:pt>
                <c:pt idx="153">
                  <c:v>-153.0</c:v>
                </c:pt>
                <c:pt idx="154">
                  <c:v>-154.0</c:v>
                </c:pt>
                <c:pt idx="155">
                  <c:v>-155.0</c:v>
                </c:pt>
                <c:pt idx="156">
                  <c:v>-156.0</c:v>
                </c:pt>
                <c:pt idx="157">
                  <c:v>-157.0</c:v>
                </c:pt>
                <c:pt idx="158">
                  <c:v>-158.0</c:v>
                </c:pt>
                <c:pt idx="159">
                  <c:v>-159.0</c:v>
                </c:pt>
                <c:pt idx="160">
                  <c:v>-160.0</c:v>
                </c:pt>
                <c:pt idx="161">
                  <c:v>-161.0</c:v>
                </c:pt>
                <c:pt idx="162">
                  <c:v>-162.0</c:v>
                </c:pt>
                <c:pt idx="163">
                  <c:v>-163.0</c:v>
                </c:pt>
                <c:pt idx="164">
                  <c:v>-164.0</c:v>
                </c:pt>
                <c:pt idx="165">
                  <c:v>-165.0</c:v>
                </c:pt>
                <c:pt idx="166">
                  <c:v>-166.0</c:v>
                </c:pt>
                <c:pt idx="167">
                  <c:v>-167.0</c:v>
                </c:pt>
                <c:pt idx="168">
                  <c:v>-168.0</c:v>
                </c:pt>
                <c:pt idx="169">
                  <c:v>-169.0</c:v>
                </c:pt>
                <c:pt idx="170">
                  <c:v>-170.0</c:v>
                </c:pt>
                <c:pt idx="171">
                  <c:v>-171.0</c:v>
                </c:pt>
                <c:pt idx="172">
                  <c:v>-172.0</c:v>
                </c:pt>
                <c:pt idx="173">
                  <c:v>-173.0</c:v>
                </c:pt>
                <c:pt idx="174">
                  <c:v>-174.0</c:v>
                </c:pt>
                <c:pt idx="175">
                  <c:v>-175.0</c:v>
                </c:pt>
                <c:pt idx="176">
                  <c:v>-176.0</c:v>
                </c:pt>
                <c:pt idx="177">
                  <c:v>-177.0</c:v>
                </c:pt>
                <c:pt idx="178">
                  <c:v>-178.0</c:v>
                </c:pt>
                <c:pt idx="179">
                  <c:v>-179.0</c:v>
                </c:pt>
                <c:pt idx="180">
                  <c:v>-180.0</c:v>
                </c:pt>
                <c:pt idx="181">
                  <c:v>-181.0</c:v>
                </c:pt>
                <c:pt idx="182">
                  <c:v>-182.0</c:v>
                </c:pt>
                <c:pt idx="183">
                  <c:v>-183.0</c:v>
                </c:pt>
                <c:pt idx="184">
                  <c:v>-184.0</c:v>
                </c:pt>
                <c:pt idx="185">
                  <c:v>-185.0</c:v>
                </c:pt>
                <c:pt idx="186">
                  <c:v>-186.0</c:v>
                </c:pt>
                <c:pt idx="187">
                  <c:v>-187.0</c:v>
                </c:pt>
                <c:pt idx="188">
                  <c:v>-188.0</c:v>
                </c:pt>
                <c:pt idx="189">
                  <c:v>-189.0</c:v>
                </c:pt>
                <c:pt idx="190">
                  <c:v>-190.0</c:v>
                </c:pt>
                <c:pt idx="191">
                  <c:v>-191.0</c:v>
                </c:pt>
                <c:pt idx="192">
                  <c:v>-192.0</c:v>
                </c:pt>
                <c:pt idx="193">
                  <c:v>-193.0</c:v>
                </c:pt>
                <c:pt idx="194">
                  <c:v>-194.0</c:v>
                </c:pt>
                <c:pt idx="195">
                  <c:v>-195.0</c:v>
                </c:pt>
                <c:pt idx="196">
                  <c:v>-196.0</c:v>
                </c:pt>
                <c:pt idx="197">
                  <c:v>-197.0</c:v>
                </c:pt>
                <c:pt idx="198">
                  <c:v>-198.0</c:v>
                </c:pt>
                <c:pt idx="199">
                  <c:v>-199.0</c:v>
                </c:pt>
                <c:pt idx="200">
                  <c:v>-200.0</c:v>
                </c:pt>
                <c:pt idx="201">
                  <c:v>-201.0</c:v>
                </c:pt>
                <c:pt idx="202">
                  <c:v>-202.0</c:v>
                </c:pt>
                <c:pt idx="203">
                  <c:v>-203.0</c:v>
                </c:pt>
                <c:pt idx="204">
                  <c:v>-204.0</c:v>
                </c:pt>
                <c:pt idx="205">
                  <c:v>-205.0</c:v>
                </c:pt>
                <c:pt idx="206">
                  <c:v>-206.0</c:v>
                </c:pt>
                <c:pt idx="207">
                  <c:v>-207.0</c:v>
                </c:pt>
                <c:pt idx="208">
                  <c:v>-208.0</c:v>
                </c:pt>
                <c:pt idx="209">
                  <c:v>-209.0</c:v>
                </c:pt>
                <c:pt idx="210">
                  <c:v>-210.0</c:v>
                </c:pt>
                <c:pt idx="211">
                  <c:v>-211.0</c:v>
                </c:pt>
                <c:pt idx="212">
                  <c:v>-212.0</c:v>
                </c:pt>
                <c:pt idx="213">
                  <c:v>-213.0</c:v>
                </c:pt>
                <c:pt idx="214">
                  <c:v>-214.0</c:v>
                </c:pt>
                <c:pt idx="215">
                  <c:v>-215.0</c:v>
                </c:pt>
                <c:pt idx="216">
                  <c:v>-216.0</c:v>
                </c:pt>
                <c:pt idx="217">
                  <c:v>-217.0</c:v>
                </c:pt>
                <c:pt idx="218">
                  <c:v>-218.0</c:v>
                </c:pt>
                <c:pt idx="219">
                  <c:v>-219.0</c:v>
                </c:pt>
                <c:pt idx="220">
                  <c:v>-220.0</c:v>
                </c:pt>
                <c:pt idx="221">
                  <c:v>-221.0</c:v>
                </c:pt>
                <c:pt idx="222">
                  <c:v>-222.0</c:v>
                </c:pt>
                <c:pt idx="223">
                  <c:v>-223.0</c:v>
                </c:pt>
                <c:pt idx="224">
                  <c:v>-224.0</c:v>
                </c:pt>
                <c:pt idx="225">
                  <c:v>-225.0</c:v>
                </c:pt>
                <c:pt idx="226">
                  <c:v>-226.0</c:v>
                </c:pt>
                <c:pt idx="227">
                  <c:v>-227.0</c:v>
                </c:pt>
                <c:pt idx="228">
                  <c:v>-228.0</c:v>
                </c:pt>
                <c:pt idx="229">
                  <c:v>-229.0</c:v>
                </c:pt>
                <c:pt idx="230">
                  <c:v>-230.0</c:v>
                </c:pt>
                <c:pt idx="231">
                  <c:v>-231.0</c:v>
                </c:pt>
                <c:pt idx="232">
                  <c:v>-232.0</c:v>
                </c:pt>
                <c:pt idx="233">
                  <c:v>-233.0</c:v>
                </c:pt>
                <c:pt idx="234">
                  <c:v>-234.0</c:v>
                </c:pt>
                <c:pt idx="235">
                  <c:v>-235.0</c:v>
                </c:pt>
                <c:pt idx="236">
                  <c:v>-236.0</c:v>
                </c:pt>
                <c:pt idx="237">
                  <c:v>-237.0</c:v>
                </c:pt>
                <c:pt idx="238">
                  <c:v>-238.0</c:v>
                </c:pt>
                <c:pt idx="239">
                  <c:v>-239.0</c:v>
                </c:pt>
                <c:pt idx="240">
                  <c:v>-240.0</c:v>
                </c:pt>
                <c:pt idx="241">
                  <c:v>-241.0</c:v>
                </c:pt>
                <c:pt idx="242">
                  <c:v>-242.0</c:v>
                </c:pt>
                <c:pt idx="243">
                  <c:v>-243.0</c:v>
                </c:pt>
                <c:pt idx="244">
                  <c:v>-244.0</c:v>
                </c:pt>
                <c:pt idx="245">
                  <c:v>-245.0</c:v>
                </c:pt>
                <c:pt idx="246">
                  <c:v>-246.0</c:v>
                </c:pt>
                <c:pt idx="247">
                  <c:v>-247.0</c:v>
                </c:pt>
                <c:pt idx="248">
                  <c:v>-248.0</c:v>
                </c:pt>
                <c:pt idx="249">
                  <c:v>-249.0</c:v>
                </c:pt>
                <c:pt idx="250">
                  <c:v>-250.0</c:v>
                </c:pt>
                <c:pt idx="251">
                  <c:v>-251.0</c:v>
                </c:pt>
                <c:pt idx="252">
                  <c:v>-252.0</c:v>
                </c:pt>
                <c:pt idx="253">
                  <c:v>-253.0</c:v>
                </c:pt>
                <c:pt idx="254">
                  <c:v>-254.0</c:v>
                </c:pt>
                <c:pt idx="255">
                  <c:v>-255.0</c:v>
                </c:pt>
                <c:pt idx="256">
                  <c:v>-256.0</c:v>
                </c:pt>
                <c:pt idx="257">
                  <c:v>-257.0</c:v>
                </c:pt>
                <c:pt idx="258">
                  <c:v>-258.0</c:v>
                </c:pt>
                <c:pt idx="259">
                  <c:v>-259.0</c:v>
                </c:pt>
                <c:pt idx="260">
                  <c:v>-260.0</c:v>
                </c:pt>
                <c:pt idx="261">
                  <c:v>-261.0</c:v>
                </c:pt>
                <c:pt idx="262">
                  <c:v>-262.0</c:v>
                </c:pt>
                <c:pt idx="263">
                  <c:v>-263.0</c:v>
                </c:pt>
                <c:pt idx="264">
                  <c:v>-264.0</c:v>
                </c:pt>
                <c:pt idx="265">
                  <c:v>-265.0</c:v>
                </c:pt>
                <c:pt idx="266">
                  <c:v>-266.0</c:v>
                </c:pt>
                <c:pt idx="267">
                  <c:v>-267.0</c:v>
                </c:pt>
                <c:pt idx="268">
                  <c:v>-268.0</c:v>
                </c:pt>
                <c:pt idx="269">
                  <c:v>-269.0</c:v>
                </c:pt>
                <c:pt idx="270">
                  <c:v>-270.0</c:v>
                </c:pt>
                <c:pt idx="271">
                  <c:v>-271.0</c:v>
                </c:pt>
                <c:pt idx="272">
                  <c:v>-272.0</c:v>
                </c:pt>
                <c:pt idx="273">
                  <c:v>-273.0</c:v>
                </c:pt>
                <c:pt idx="274">
                  <c:v>-274.0</c:v>
                </c:pt>
                <c:pt idx="275">
                  <c:v>-275.0</c:v>
                </c:pt>
                <c:pt idx="276">
                  <c:v>-276.0</c:v>
                </c:pt>
                <c:pt idx="277">
                  <c:v>-277.0</c:v>
                </c:pt>
                <c:pt idx="278">
                  <c:v>-278.0</c:v>
                </c:pt>
                <c:pt idx="279">
                  <c:v>-279.0</c:v>
                </c:pt>
                <c:pt idx="280">
                  <c:v>-280.0</c:v>
                </c:pt>
                <c:pt idx="281">
                  <c:v>-281.0</c:v>
                </c:pt>
                <c:pt idx="282">
                  <c:v>-282.0</c:v>
                </c:pt>
                <c:pt idx="283">
                  <c:v>-283.0</c:v>
                </c:pt>
                <c:pt idx="284">
                  <c:v>-284.0</c:v>
                </c:pt>
                <c:pt idx="285">
                  <c:v>-285.0</c:v>
                </c:pt>
                <c:pt idx="286">
                  <c:v>-286.0</c:v>
                </c:pt>
                <c:pt idx="287">
                  <c:v>-287.0</c:v>
                </c:pt>
                <c:pt idx="288">
                  <c:v>-288.0</c:v>
                </c:pt>
                <c:pt idx="289">
                  <c:v>-289.0</c:v>
                </c:pt>
                <c:pt idx="290">
                  <c:v>-290.0</c:v>
                </c:pt>
                <c:pt idx="291">
                  <c:v>-291.0</c:v>
                </c:pt>
                <c:pt idx="292">
                  <c:v>-292.0</c:v>
                </c:pt>
                <c:pt idx="293">
                  <c:v>-293.0</c:v>
                </c:pt>
                <c:pt idx="294">
                  <c:v>-294.0</c:v>
                </c:pt>
                <c:pt idx="295">
                  <c:v>-295.0</c:v>
                </c:pt>
                <c:pt idx="296">
                  <c:v>-296.0</c:v>
                </c:pt>
                <c:pt idx="297">
                  <c:v>-297.0</c:v>
                </c:pt>
                <c:pt idx="298">
                  <c:v>-298.0</c:v>
                </c:pt>
                <c:pt idx="299">
                  <c:v>-299.0</c:v>
                </c:pt>
                <c:pt idx="300">
                  <c:v>-300.0</c:v>
                </c:pt>
                <c:pt idx="301">
                  <c:v>-301.0</c:v>
                </c:pt>
                <c:pt idx="302">
                  <c:v>-302.0</c:v>
                </c:pt>
                <c:pt idx="303">
                  <c:v>-303.0</c:v>
                </c:pt>
                <c:pt idx="304">
                  <c:v>-304.0</c:v>
                </c:pt>
                <c:pt idx="305">
                  <c:v>-305.0</c:v>
                </c:pt>
                <c:pt idx="306">
                  <c:v>-306.0</c:v>
                </c:pt>
                <c:pt idx="307">
                  <c:v>-307.0</c:v>
                </c:pt>
                <c:pt idx="308">
                  <c:v>-308.0</c:v>
                </c:pt>
                <c:pt idx="309">
                  <c:v>-309.0</c:v>
                </c:pt>
                <c:pt idx="310">
                  <c:v>-310.0</c:v>
                </c:pt>
                <c:pt idx="311">
                  <c:v>-311.0</c:v>
                </c:pt>
                <c:pt idx="312">
                  <c:v>-312.0</c:v>
                </c:pt>
                <c:pt idx="313">
                  <c:v>-313.0</c:v>
                </c:pt>
                <c:pt idx="314">
                  <c:v>-314.0</c:v>
                </c:pt>
                <c:pt idx="315">
                  <c:v>-315.0</c:v>
                </c:pt>
                <c:pt idx="316">
                  <c:v>-316.0</c:v>
                </c:pt>
                <c:pt idx="317">
                  <c:v>-317.0</c:v>
                </c:pt>
                <c:pt idx="318">
                  <c:v>-318.0</c:v>
                </c:pt>
                <c:pt idx="319">
                  <c:v>-319.0</c:v>
                </c:pt>
                <c:pt idx="320">
                  <c:v>-320.0</c:v>
                </c:pt>
                <c:pt idx="321">
                  <c:v>-321.0</c:v>
                </c:pt>
                <c:pt idx="322">
                  <c:v>-322.0</c:v>
                </c:pt>
                <c:pt idx="323">
                  <c:v>-323.0</c:v>
                </c:pt>
                <c:pt idx="324">
                  <c:v>-324.0</c:v>
                </c:pt>
                <c:pt idx="325">
                  <c:v>-325.0</c:v>
                </c:pt>
                <c:pt idx="326">
                  <c:v>-326.0</c:v>
                </c:pt>
                <c:pt idx="327">
                  <c:v>-327.0</c:v>
                </c:pt>
                <c:pt idx="328">
                  <c:v>-328.0</c:v>
                </c:pt>
                <c:pt idx="329">
                  <c:v>-329.0</c:v>
                </c:pt>
                <c:pt idx="330">
                  <c:v>-330.0</c:v>
                </c:pt>
                <c:pt idx="331">
                  <c:v>-331.0</c:v>
                </c:pt>
                <c:pt idx="332">
                  <c:v>-332.0</c:v>
                </c:pt>
                <c:pt idx="333">
                  <c:v>-333.0</c:v>
                </c:pt>
                <c:pt idx="334">
                  <c:v>-334.0</c:v>
                </c:pt>
                <c:pt idx="335">
                  <c:v>-335.0</c:v>
                </c:pt>
                <c:pt idx="336">
                  <c:v>-336.0</c:v>
                </c:pt>
                <c:pt idx="337">
                  <c:v>-337.0</c:v>
                </c:pt>
                <c:pt idx="338">
                  <c:v>-338.0</c:v>
                </c:pt>
                <c:pt idx="339">
                  <c:v>-339.0</c:v>
                </c:pt>
                <c:pt idx="340">
                  <c:v>-340.0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069657880"/>
        <c:axId val="-2069819080"/>
      </c:scatterChart>
      <c:valAx>
        <c:axId val="-2069657880"/>
        <c:scaling>
          <c:orientation val="minMax"/>
          <c:max val="225.0"/>
          <c:min val="-150.0"/>
        </c:scaling>
        <c:delete val="1"/>
        <c:axPos val="b"/>
        <c:numFmt formatCode="General" sourceLinked="1"/>
        <c:majorTickMark val="none"/>
        <c:minorTickMark val="none"/>
        <c:tickLblPos val="none"/>
        <c:crossAx val="-2069819080"/>
        <c:crosses val="autoZero"/>
        <c:crossBetween val="midCat"/>
        <c:majorUnit val="50.0"/>
        <c:minorUnit val="25.0"/>
      </c:valAx>
      <c:valAx>
        <c:axId val="-2069819080"/>
        <c:scaling>
          <c:orientation val="minMax"/>
          <c:max val="0.0"/>
          <c:min val="-350.0"/>
        </c:scaling>
        <c:delete val="1"/>
        <c:axPos val="l"/>
        <c:numFmt formatCode="General" sourceLinked="1"/>
        <c:majorTickMark val="none"/>
        <c:minorTickMark val="none"/>
        <c:tickLblPos val="none"/>
        <c:crossAx val="-2069657880"/>
        <c:crosses val="autoZero"/>
        <c:crossBetween val="midCat"/>
        <c:majorUnit val="25.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spPr>
            <a:ln w="31750" cap="rnd">
              <a:solidFill>
                <a:srgbClr val="006600"/>
              </a:solidFill>
              <a:round/>
            </a:ln>
            <a:effectLst/>
          </c:spPr>
          <c:marker>
            <c:symbol val="none"/>
          </c:marker>
          <c:xVal>
            <c:numRef>
              <c:f>Sheet1!$S$2:$S$342</c:f>
              <c:numCache>
                <c:formatCode>General</c:formatCode>
                <c:ptCount val="341"/>
                <c:pt idx="0">
                  <c:v>-4.5</c:v>
                </c:pt>
                <c:pt idx="1">
                  <c:v>-7.5</c:v>
                </c:pt>
                <c:pt idx="2">
                  <c:v>-6.6</c:v>
                </c:pt>
                <c:pt idx="3">
                  <c:v>-0.700000000000001</c:v>
                </c:pt>
                <c:pt idx="4">
                  <c:v>11.0</c:v>
                </c:pt>
                <c:pt idx="5">
                  <c:v>26.5</c:v>
                </c:pt>
                <c:pt idx="6">
                  <c:v>35.0</c:v>
                </c:pt>
                <c:pt idx="7">
                  <c:v>41.5</c:v>
                </c:pt>
                <c:pt idx="8">
                  <c:v>39.5</c:v>
                </c:pt>
                <c:pt idx="9">
                  <c:v>29.0</c:v>
                </c:pt>
                <c:pt idx="10">
                  <c:v>18.0</c:v>
                </c:pt>
                <c:pt idx="11">
                  <c:v>7.5</c:v>
                </c:pt>
                <c:pt idx="12">
                  <c:v>-4.0</c:v>
                </c:pt>
                <c:pt idx="13">
                  <c:v>-4.0</c:v>
                </c:pt>
                <c:pt idx="14">
                  <c:v>0.0</c:v>
                </c:pt>
                <c:pt idx="15">
                  <c:v>7.0</c:v>
                </c:pt>
                <c:pt idx="16">
                  <c:v>6.5</c:v>
                </c:pt>
                <c:pt idx="17">
                  <c:v>11.0</c:v>
                </c:pt>
                <c:pt idx="18">
                  <c:v>7.0</c:v>
                </c:pt>
                <c:pt idx="19">
                  <c:v>-1.0</c:v>
                </c:pt>
                <c:pt idx="20">
                  <c:v>-7.5</c:v>
                </c:pt>
                <c:pt idx="21">
                  <c:v>-11.5</c:v>
                </c:pt>
                <c:pt idx="22">
                  <c:v>-12.5</c:v>
                </c:pt>
                <c:pt idx="23">
                  <c:v>-11.5</c:v>
                </c:pt>
                <c:pt idx="24">
                  <c:v>-7.0</c:v>
                </c:pt>
                <c:pt idx="25">
                  <c:v>1.0</c:v>
                </c:pt>
                <c:pt idx="26">
                  <c:v>6.5</c:v>
                </c:pt>
                <c:pt idx="27">
                  <c:v>11.2</c:v>
                </c:pt>
                <c:pt idx="28">
                  <c:v>12.0</c:v>
                </c:pt>
                <c:pt idx="29">
                  <c:v>7.699999999999997</c:v>
                </c:pt>
                <c:pt idx="30">
                  <c:v>1.5</c:v>
                </c:pt>
                <c:pt idx="31">
                  <c:v>-10.8</c:v>
                </c:pt>
                <c:pt idx="32">
                  <c:v>-17.0</c:v>
                </c:pt>
                <c:pt idx="33">
                  <c:v>-20.8</c:v>
                </c:pt>
                <c:pt idx="34">
                  <c:v>-23.5</c:v>
                </c:pt>
                <c:pt idx="35">
                  <c:v>-28.2</c:v>
                </c:pt>
                <c:pt idx="36">
                  <c:v>-31.0</c:v>
                </c:pt>
                <c:pt idx="37">
                  <c:v>-31.7</c:v>
                </c:pt>
                <c:pt idx="38">
                  <c:v>-32.5</c:v>
                </c:pt>
                <c:pt idx="39">
                  <c:v>-32.5</c:v>
                </c:pt>
                <c:pt idx="40">
                  <c:v>-33.0</c:v>
                </c:pt>
                <c:pt idx="41">
                  <c:v>-32.0</c:v>
                </c:pt>
                <c:pt idx="42">
                  <c:v>-30.0</c:v>
                </c:pt>
                <c:pt idx="43">
                  <c:v>-27.5</c:v>
                </c:pt>
                <c:pt idx="44">
                  <c:v>-25.0</c:v>
                </c:pt>
                <c:pt idx="45">
                  <c:v>-23.0</c:v>
                </c:pt>
                <c:pt idx="46">
                  <c:v>-19.5</c:v>
                </c:pt>
                <c:pt idx="47">
                  <c:v>-12.0</c:v>
                </c:pt>
                <c:pt idx="48">
                  <c:v>-5.0</c:v>
                </c:pt>
                <c:pt idx="49">
                  <c:v>3.0</c:v>
                </c:pt>
                <c:pt idx="50">
                  <c:v>9.0</c:v>
                </c:pt>
                <c:pt idx="51">
                  <c:v>17.0</c:v>
                </c:pt>
                <c:pt idx="52">
                  <c:v>25.5</c:v>
                </c:pt>
                <c:pt idx="53">
                  <c:v>34.0</c:v>
                </c:pt>
                <c:pt idx="54">
                  <c:v>39.5</c:v>
                </c:pt>
                <c:pt idx="55">
                  <c:v>47.0</c:v>
                </c:pt>
                <c:pt idx="56">
                  <c:v>53.0</c:v>
                </c:pt>
                <c:pt idx="57">
                  <c:v>58.0</c:v>
                </c:pt>
                <c:pt idx="58">
                  <c:v>64.0</c:v>
                </c:pt>
                <c:pt idx="59">
                  <c:v>64.5</c:v>
                </c:pt>
                <c:pt idx="60">
                  <c:v>61.0</c:v>
                </c:pt>
                <c:pt idx="61">
                  <c:v>57.0</c:v>
                </c:pt>
                <c:pt idx="62">
                  <c:v>57.5</c:v>
                </c:pt>
                <c:pt idx="63">
                  <c:v>60.0</c:v>
                </c:pt>
                <c:pt idx="64">
                  <c:v>65.0</c:v>
                </c:pt>
                <c:pt idx="65">
                  <c:v>72.5</c:v>
                </c:pt>
                <c:pt idx="66">
                  <c:v>79.0</c:v>
                </c:pt>
                <c:pt idx="67">
                  <c:v>83.0</c:v>
                </c:pt>
                <c:pt idx="68">
                  <c:v>82.0</c:v>
                </c:pt>
                <c:pt idx="69">
                  <c:v>76.0</c:v>
                </c:pt>
                <c:pt idx="70">
                  <c:v>71.0</c:v>
                </c:pt>
                <c:pt idx="71">
                  <c:v>67.0</c:v>
                </c:pt>
                <c:pt idx="72">
                  <c:v>64.0</c:v>
                </c:pt>
                <c:pt idx="73">
                  <c:v>60.0</c:v>
                </c:pt>
                <c:pt idx="74">
                  <c:v>57.0</c:v>
                </c:pt>
                <c:pt idx="75">
                  <c:v>58.0</c:v>
                </c:pt>
                <c:pt idx="76">
                  <c:v>68.0</c:v>
                </c:pt>
                <c:pt idx="77">
                  <c:v>82.5</c:v>
                </c:pt>
                <c:pt idx="78">
                  <c:v>97.0</c:v>
                </c:pt>
                <c:pt idx="79">
                  <c:v>109.0</c:v>
                </c:pt>
                <c:pt idx="80">
                  <c:v>122.0</c:v>
                </c:pt>
                <c:pt idx="81">
                  <c:v>133.0</c:v>
                </c:pt>
                <c:pt idx="82">
                  <c:v>141.0</c:v>
                </c:pt>
                <c:pt idx="83">
                  <c:v>147.0</c:v>
                </c:pt>
                <c:pt idx="84">
                  <c:v>154.0</c:v>
                </c:pt>
                <c:pt idx="85">
                  <c:v>165.0</c:v>
                </c:pt>
                <c:pt idx="86">
                  <c:v>174.0</c:v>
                </c:pt>
                <c:pt idx="87">
                  <c:v>178.0</c:v>
                </c:pt>
                <c:pt idx="88">
                  <c:v>179.0</c:v>
                </c:pt>
                <c:pt idx="89">
                  <c:v>176.0</c:v>
                </c:pt>
                <c:pt idx="90">
                  <c:v>172.0</c:v>
                </c:pt>
                <c:pt idx="91">
                  <c:v>169.0</c:v>
                </c:pt>
                <c:pt idx="92">
                  <c:v>166.0</c:v>
                </c:pt>
                <c:pt idx="93">
                  <c:v>164.0</c:v>
                </c:pt>
                <c:pt idx="94">
                  <c:v>162.5</c:v>
                </c:pt>
                <c:pt idx="95">
                  <c:v>163.0</c:v>
                </c:pt>
                <c:pt idx="96">
                  <c:v>164.0</c:v>
                </c:pt>
                <c:pt idx="97">
                  <c:v>158.0</c:v>
                </c:pt>
                <c:pt idx="98">
                  <c:v>156.5</c:v>
                </c:pt>
                <c:pt idx="99">
                  <c:v>157.0</c:v>
                </c:pt>
                <c:pt idx="100">
                  <c:v>156.5</c:v>
                </c:pt>
                <c:pt idx="101">
                  <c:v>159.0</c:v>
                </c:pt>
                <c:pt idx="102">
                  <c:v>162.0</c:v>
                </c:pt>
                <c:pt idx="103">
                  <c:v>165.5</c:v>
                </c:pt>
                <c:pt idx="104">
                  <c:v>170.0</c:v>
                </c:pt>
                <c:pt idx="105">
                  <c:v>176.5</c:v>
                </c:pt>
                <c:pt idx="106">
                  <c:v>180.0</c:v>
                </c:pt>
                <c:pt idx="107">
                  <c:v>180.5</c:v>
                </c:pt>
                <c:pt idx="108">
                  <c:v>178.0</c:v>
                </c:pt>
                <c:pt idx="109">
                  <c:v>173.5</c:v>
                </c:pt>
                <c:pt idx="110">
                  <c:v>170.0</c:v>
                </c:pt>
                <c:pt idx="111">
                  <c:v>165.5</c:v>
                </c:pt>
                <c:pt idx="112">
                  <c:v>161.5</c:v>
                </c:pt>
                <c:pt idx="113">
                  <c:v>157.0</c:v>
                </c:pt>
                <c:pt idx="114">
                  <c:v>153.0</c:v>
                </c:pt>
                <c:pt idx="115">
                  <c:v>150.0</c:v>
                </c:pt>
                <c:pt idx="116">
                  <c:v>150.0</c:v>
                </c:pt>
                <c:pt idx="117">
                  <c:v>153.5</c:v>
                </c:pt>
                <c:pt idx="118">
                  <c:v>157.5</c:v>
                </c:pt>
                <c:pt idx="119">
                  <c:v>163.5</c:v>
                </c:pt>
                <c:pt idx="120">
                  <c:v>165.5</c:v>
                </c:pt>
                <c:pt idx="121">
                  <c:v>168.0</c:v>
                </c:pt>
                <c:pt idx="122">
                  <c:v>169.5</c:v>
                </c:pt>
                <c:pt idx="123">
                  <c:v>169.5</c:v>
                </c:pt>
                <c:pt idx="124">
                  <c:v>165.0</c:v>
                </c:pt>
                <c:pt idx="125">
                  <c:v>155.5</c:v>
                </c:pt>
                <c:pt idx="126">
                  <c:v>148.0</c:v>
                </c:pt>
                <c:pt idx="127">
                  <c:v>140.5</c:v>
                </c:pt>
                <c:pt idx="128">
                  <c:v>134.0</c:v>
                </c:pt>
                <c:pt idx="129">
                  <c:v>129.0</c:v>
                </c:pt>
                <c:pt idx="130">
                  <c:v>123.0</c:v>
                </c:pt>
                <c:pt idx="131">
                  <c:v>117.0</c:v>
                </c:pt>
                <c:pt idx="132">
                  <c:v>112.0</c:v>
                </c:pt>
                <c:pt idx="133">
                  <c:v>108.0</c:v>
                </c:pt>
                <c:pt idx="134">
                  <c:v>104.0</c:v>
                </c:pt>
                <c:pt idx="135">
                  <c:v>99.0</c:v>
                </c:pt>
                <c:pt idx="136">
                  <c:v>99.0</c:v>
                </c:pt>
                <c:pt idx="137">
                  <c:v>102.0</c:v>
                </c:pt>
                <c:pt idx="138">
                  <c:v>107.0</c:v>
                </c:pt>
                <c:pt idx="139">
                  <c:v>112.5</c:v>
                </c:pt>
                <c:pt idx="140">
                  <c:v>116.5</c:v>
                </c:pt>
                <c:pt idx="141">
                  <c:v>124.5</c:v>
                </c:pt>
                <c:pt idx="142">
                  <c:v>132.0</c:v>
                </c:pt>
                <c:pt idx="143">
                  <c:v>141.0</c:v>
                </c:pt>
                <c:pt idx="144">
                  <c:v>144.0</c:v>
                </c:pt>
                <c:pt idx="145">
                  <c:v>144.0</c:v>
                </c:pt>
                <c:pt idx="146">
                  <c:v>142.0</c:v>
                </c:pt>
                <c:pt idx="147">
                  <c:v>137.0</c:v>
                </c:pt>
                <c:pt idx="148">
                  <c:v>133.0</c:v>
                </c:pt>
                <c:pt idx="149">
                  <c:v>128.0</c:v>
                </c:pt>
                <c:pt idx="150">
                  <c:v>123.0</c:v>
                </c:pt>
                <c:pt idx="151">
                  <c:v>117.0</c:v>
                </c:pt>
                <c:pt idx="152">
                  <c:v>110.5</c:v>
                </c:pt>
                <c:pt idx="153">
                  <c:v>104.0</c:v>
                </c:pt>
                <c:pt idx="154">
                  <c:v>93.5</c:v>
                </c:pt>
                <c:pt idx="155">
                  <c:v>84.0</c:v>
                </c:pt>
                <c:pt idx="156">
                  <c:v>77.5</c:v>
                </c:pt>
                <c:pt idx="157">
                  <c:v>74.0</c:v>
                </c:pt>
                <c:pt idx="158">
                  <c:v>73.5</c:v>
                </c:pt>
                <c:pt idx="159">
                  <c:v>78.0</c:v>
                </c:pt>
                <c:pt idx="160">
                  <c:v>88.0</c:v>
                </c:pt>
                <c:pt idx="161">
                  <c:v>100.0</c:v>
                </c:pt>
                <c:pt idx="162">
                  <c:v>110.0</c:v>
                </c:pt>
                <c:pt idx="163">
                  <c:v>117.0</c:v>
                </c:pt>
                <c:pt idx="164">
                  <c:v>122.5</c:v>
                </c:pt>
                <c:pt idx="165">
                  <c:v>130.0</c:v>
                </c:pt>
                <c:pt idx="166">
                  <c:v>136.0</c:v>
                </c:pt>
                <c:pt idx="167">
                  <c:v>142.0</c:v>
                </c:pt>
                <c:pt idx="168">
                  <c:v>147.5</c:v>
                </c:pt>
                <c:pt idx="169">
                  <c:v>153.0</c:v>
                </c:pt>
                <c:pt idx="170">
                  <c:v>159.0</c:v>
                </c:pt>
                <c:pt idx="171">
                  <c:v>161.5</c:v>
                </c:pt>
                <c:pt idx="172">
                  <c:v>159.5</c:v>
                </c:pt>
                <c:pt idx="173">
                  <c:v>155.0</c:v>
                </c:pt>
                <c:pt idx="174">
                  <c:v>147.0</c:v>
                </c:pt>
                <c:pt idx="175">
                  <c:v>133.5</c:v>
                </c:pt>
                <c:pt idx="176">
                  <c:v>121.0</c:v>
                </c:pt>
                <c:pt idx="177">
                  <c:v>110.5</c:v>
                </c:pt>
                <c:pt idx="178">
                  <c:v>91.0</c:v>
                </c:pt>
                <c:pt idx="179">
                  <c:v>81.0</c:v>
                </c:pt>
                <c:pt idx="180">
                  <c:v>78.5</c:v>
                </c:pt>
                <c:pt idx="181">
                  <c:v>80.0</c:v>
                </c:pt>
                <c:pt idx="182">
                  <c:v>87.0</c:v>
                </c:pt>
                <c:pt idx="183">
                  <c:v>106.0</c:v>
                </c:pt>
                <c:pt idx="184">
                  <c:v>119.0</c:v>
                </c:pt>
                <c:pt idx="185">
                  <c:v>139.5</c:v>
                </c:pt>
                <c:pt idx="186">
                  <c:v>153.0</c:v>
                </c:pt>
                <c:pt idx="187">
                  <c:v>167.0</c:v>
                </c:pt>
                <c:pt idx="188">
                  <c:v>177.0</c:v>
                </c:pt>
                <c:pt idx="189">
                  <c:v>186.5</c:v>
                </c:pt>
                <c:pt idx="190">
                  <c:v>188.0</c:v>
                </c:pt>
                <c:pt idx="191">
                  <c:v>189.5</c:v>
                </c:pt>
                <c:pt idx="192">
                  <c:v>189.0</c:v>
                </c:pt>
                <c:pt idx="193">
                  <c:v>191.5</c:v>
                </c:pt>
                <c:pt idx="194">
                  <c:v>198.0</c:v>
                </c:pt>
                <c:pt idx="195">
                  <c:v>205.5</c:v>
                </c:pt>
                <c:pt idx="196">
                  <c:v>214.5</c:v>
                </c:pt>
                <c:pt idx="197">
                  <c:v>213.5</c:v>
                </c:pt>
                <c:pt idx="198">
                  <c:v>205.0</c:v>
                </c:pt>
                <c:pt idx="199">
                  <c:v>187.0</c:v>
                </c:pt>
                <c:pt idx="200">
                  <c:v>171.5</c:v>
                </c:pt>
                <c:pt idx="201">
                  <c:v>158.5</c:v>
                </c:pt>
                <c:pt idx="202">
                  <c:v>151.5</c:v>
                </c:pt>
                <c:pt idx="203">
                  <c:v>142.0</c:v>
                </c:pt>
                <c:pt idx="204">
                  <c:v>137.0</c:v>
                </c:pt>
                <c:pt idx="205">
                  <c:v>137.5</c:v>
                </c:pt>
                <c:pt idx="206">
                  <c:v>142.0</c:v>
                </c:pt>
                <c:pt idx="207">
                  <c:v>147.0</c:v>
                </c:pt>
                <c:pt idx="208">
                  <c:v>154.0</c:v>
                </c:pt>
                <c:pt idx="209">
                  <c:v>161.0</c:v>
                </c:pt>
                <c:pt idx="210">
                  <c:v>168.0</c:v>
                </c:pt>
                <c:pt idx="211">
                  <c:v>172.5</c:v>
                </c:pt>
                <c:pt idx="212">
                  <c:v>177.0</c:v>
                </c:pt>
                <c:pt idx="213">
                  <c:v>178.5</c:v>
                </c:pt>
                <c:pt idx="214">
                  <c:v>182.0</c:v>
                </c:pt>
                <c:pt idx="215">
                  <c:v>183.5</c:v>
                </c:pt>
                <c:pt idx="216">
                  <c:v>187.0</c:v>
                </c:pt>
                <c:pt idx="217">
                  <c:v>192.0</c:v>
                </c:pt>
                <c:pt idx="218">
                  <c:v>196.5</c:v>
                </c:pt>
                <c:pt idx="219">
                  <c:v>204.5</c:v>
                </c:pt>
                <c:pt idx="220">
                  <c:v>211.5</c:v>
                </c:pt>
                <c:pt idx="221">
                  <c:v>217.0</c:v>
                </c:pt>
                <c:pt idx="222">
                  <c:v>219.0</c:v>
                </c:pt>
                <c:pt idx="223">
                  <c:v>214.5</c:v>
                </c:pt>
                <c:pt idx="224">
                  <c:v>207.5</c:v>
                </c:pt>
                <c:pt idx="225">
                  <c:v>194.5</c:v>
                </c:pt>
                <c:pt idx="226">
                  <c:v>190.5</c:v>
                </c:pt>
                <c:pt idx="227">
                  <c:v>184.0</c:v>
                </c:pt>
                <c:pt idx="228">
                  <c:v>178.5</c:v>
                </c:pt>
                <c:pt idx="229">
                  <c:v>174.0</c:v>
                </c:pt>
                <c:pt idx="230">
                  <c:v>171.5</c:v>
                </c:pt>
                <c:pt idx="231">
                  <c:v>172.5</c:v>
                </c:pt>
                <c:pt idx="232">
                  <c:v>176.0</c:v>
                </c:pt>
                <c:pt idx="233">
                  <c:v>178.5</c:v>
                </c:pt>
                <c:pt idx="234">
                  <c:v>183.0</c:v>
                </c:pt>
                <c:pt idx="235">
                  <c:v>184.0</c:v>
                </c:pt>
                <c:pt idx="236">
                  <c:v>186.0</c:v>
                </c:pt>
                <c:pt idx="237">
                  <c:v>186.5</c:v>
                </c:pt>
                <c:pt idx="238">
                  <c:v>186.5</c:v>
                </c:pt>
                <c:pt idx="239">
                  <c:v>185.5</c:v>
                </c:pt>
                <c:pt idx="240">
                  <c:v>184.0</c:v>
                </c:pt>
                <c:pt idx="241">
                  <c:v>183.0</c:v>
                </c:pt>
                <c:pt idx="242">
                  <c:v>183.0</c:v>
                </c:pt>
                <c:pt idx="243">
                  <c:v>184.5</c:v>
                </c:pt>
                <c:pt idx="244">
                  <c:v>190.5</c:v>
                </c:pt>
                <c:pt idx="245">
                  <c:v>193.5</c:v>
                </c:pt>
                <c:pt idx="246">
                  <c:v>196.0</c:v>
                </c:pt>
                <c:pt idx="247">
                  <c:v>196.0</c:v>
                </c:pt>
                <c:pt idx="248">
                  <c:v>191.5</c:v>
                </c:pt>
                <c:pt idx="249">
                  <c:v>185.0</c:v>
                </c:pt>
                <c:pt idx="250">
                  <c:v>176.5</c:v>
                </c:pt>
                <c:pt idx="251">
                  <c:v>164.0</c:v>
                </c:pt>
                <c:pt idx="252">
                  <c:v>155.0</c:v>
                </c:pt>
                <c:pt idx="253">
                  <c:v>146.0</c:v>
                </c:pt>
                <c:pt idx="254">
                  <c:v>138.0</c:v>
                </c:pt>
                <c:pt idx="255">
                  <c:v>135.0</c:v>
                </c:pt>
                <c:pt idx="256">
                  <c:v>138.5</c:v>
                </c:pt>
                <c:pt idx="257">
                  <c:v>143.5</c:v>
                </c:pt>
                <c:pt idx="258">
                  <c:v>150.0</c:v>
                </c:pt>
                <c:pt idx="259">
                  <c:v>153.0</c:v>
                </c:pt>
                <c:pt idx="260">
                  <c:v>154.0</c:v>
                </c:pt>
                <c:pt idx="261">
                  <c:v>152.5</c:v>
                </c:pt>
                <c:pt idx="262">
                  <c:v>147.5</c:v>
                </c:pt>
                <c:pt idx="263">
                  <c:v>140.5</c:v>
                </c:pt>
                <c:pt idx="264">
                  <c:v>135.0</c:v>
                </c:pt>
                <c:pt idx="265">
                  <c:v>130.5</c:v>
                </c:pt>
                <c:pt idx="266">
                  <c:v>127.5</c:v>
                </c:pt>
                <c:pt idx="267">
                  <c:v>125.5</c:v>
                </c:pt>
                <c:pt idx="268">
                  <c:v>129.0</c:v>
                </c:pt>
                <c:pt idx="269">
                  <c:v>135.0</c:v>
                </c:pt>
                <c:pt idx="270">
                  <c:v>140.0</c:v>
                </c:pt>
                <c:pt idx="271">
                  <c:v>142.5</c:v>
                </c:pt>
                <c:pt idx="272">
                  <c:v>143.0</c:v>
                </c:pt>
                <c:pt idx="273">
                  <c:v>145.0</c:v>
                </c:pt>
                <c:pt idx="274">
                  <c:v>142.0</c:v>
                </c:pt>
                <c:pt idx="275">
                  <c:v>136.0</c:v>
                </c:pt>
                <c:pt idx="276">
                  <c:v>127.0</c:v>
                </c:pt>
                <c:pt idx="277">
                  <c:v>120.0</c:v>
                </c:pt>
                <c:pt idx="278">
                  <c:v>115.0</c:v>
                </c:pt>
                <c:pt idx="279">
                  <c:v>111.5</c:v>
                </c:pt>
                <c:pt idx="280">
                  <c:v>111.5</c:v>
                </c:pt>
                <c:pt idx="281">
                  <c:v>109.5</c:v>
                </c:pt>
                <c:pt idx="282">
                  <c:v>109.5</c:v>
                </c:pt>
                <c:pt idx="283">
                  <c:v>107.0</c:v>
                </c:pt>
                <c:pt idx="284">
                  <c:v>105.0</c:v>
                </c:pt>
                <c:pt idx="285">
                  <c:v>102.5</c:v>
                </c:pt>
                <c:pt idx="286">
                  <c:v>101.5</c:v>
                </c:pt>
                <c:pt idx="287">
                  <c:v>107.0</c:v>
                </c:pt>
                <c:pt idx="288">
                  <c:v>108.0</c:v>
                </c:pt>
                <c:pt idx="289">
                  <c:v>99.0</c:v>
                </c:pt>
                <c:pt idx="290">
                  <c:v>90.5</c:v>
                </c:pt>
                <c:pt idx="291">
                  <c:v>83.0</c:v>
                </c:pt>
                <c:pt idx="292">
                  <c:v>76.0</c:v>
                </c:pt>
                <c:pt idx="293">
                  <c:v>69.0</c:v>
                </c:pt>
                <c:pt idx="294">
                  <c:v>65.5</c:v>
                </c:pt>
                <c:pt idx="295">
                  <c:v>69.5</c:v>
                </c:pt>
                <c:pt idx="296">
                  <c:v>70.5</c:v>
                </c:pt>
                <c:pt idx="297">
                  <c:v>69.0</c:v>
                </c:pt>
                <c:pt idx="298">
                  <c:v>64.0</c:v>
                </c:pt>
                <c:pt idx="299">
                  <c:v>57.0</c:v>
                </c:pt>
                <c:pt idx="300">
                  <c:v>50.0</c:v>
                </c:pt>
                <c:pt idx="301">
                  <c:v>40.0</c:v>
                </c:pt>
                <c:pt idx="302">
                  <c:v>32.5</c:v>
                </c:pt>
                <c:pt idx="303">
                  <c:v>23.0</c:v>
                </c:pt>
                <c:pt idx="304">
                  <c:v>16.0</c:v>
                </c:pt>
                <c:pt idx="305">
                  <c:v>9.0</c:v>
                </c:pt>
                <c:pt idx="306">
                  <c:v>7.0</c:v>
                </c:pt>
                <c:pt idx="307">
                  <c:v>11.5</c:v>
                </c:pt>
                <c:pt idx="308">
                  <c:v>24.0</c:v>
                </c:pt>
                <c:pt idx="309">
                  <c:v>36.5</c:v>
                </c:pt>
                <c:pt idx="310">
                  <c:v>55.0</c:v>
                </c:pt>
                <c:pt idx="311">
                  <c:v>70.5</c:v>
                </c:pt>
                <c:pt idx="312">
                  <c:v>77.0</c:v>
                </c:pt>
                <c:pt idx="313">
                  <c:v>77.5</c:v>
                </c:pt>
                <c:pt idx="314">
                  <c:v>73.0</c:v>
                </c:pt>
                <c:pt idx="315">
                  <c:v>58.0</c:v>
                </c:pt>
                <c:pt idx="316">
                  <c:v>45.0</c:v>
                </c:pt>
                <c:pt idx="317">
                  <c:v>31.5</c:v>
                </c:pt>
                <c:pt idx="318">
                  <c:v>17.5</c:v>
                </c:pt>
                <c:pt idx="319">
                  <c:v>4.5</c:v>
                </c:pt>
                <c:pt idx="320">
                  <c:v>-2.5</c:v>
                </c:pt>
                <c:pt idx="321">
                  <c:v>-4.0</c:v>
                </c:pt>
                <c:pt idx="322">
                  <c:v>-2.0</c:v>
                </c:pt>
                <c:pt idx="323">
                  <c:v>2.0</c:v>
                </c:pt>
                <c:pt idx="324">
                  <c:v>-0.5</c:v>
                </c:pt>
                <c:pt idx="325">
                  <c:v>-9.0</c:v>
                </c:pt>
                <c:pt idx="326">
                  <c:v>-17.5</c:v>
                </c:pt>
                <c:pt idx="327">
                  <c:v>-28.5</c:v>
                </c:pt>
                <c:pt idx="328">
                  <c:v>-34.5</c:v>
                </c:pt>
                <c:pt idx="329">
                  <c:v>-38.5</c:v>
                </c:pt>
                <c:pt idx="330">
                  <c:v>-40.0</c:v>
                </c:pt>
                <c:pt idx="331">
                  <c:v>-38.5</c:v>
                </c:pt>
                <c:pt idx="332">
                  <c:v>-31.0</c:v>
                </c:pt>
                <c:pt idx="333">
                  <c:v>-15.5</c:v>
                </c:pt>
                <c:pt idx="334">
                  <c:v>-5.5</c:v>
                </c:pt>
                <c:pt idx="335">
                  <c:v>6.0</c:v>
                </c:pt>
                <c:pt idx="336">
                  <c:v>16.5</c:v>
                </c:pt>
                <c:pt idx="337">
                  <c:v>26.0</c:v>
                </c:pt>
                <c:pt idx="338">
                  <c:v>33.5</c:v>
                </c:pt>
                <c:pt idx="339">
                  <c:v>37.5</c:v>
                </c:pt>
                <c:pt idx="340">
                  <c:v>37.5</c:v>
                </c:pt>
              </c:numCache>
            </c:numRef>
          </c:xVal>
          <c:yVal>
            <c:numRef>
              <c:f>Sheet1!$T$2:$T$342</c:f>
              <c:numCache>
                <c:formatCode>General</c:formatCode>
                <c:ptCount val="341"/>
                <c:pt idx="0">
                  <c:v>0.0</c:v>
                </c:pt>
                <c:pt idx="1">
                  <c:v>-1.0</c:v>
                </c:pt>
                <c:pt idx="2">
                  <c:v>-2.0</c:v>
                </c:pt>
                <c:pt idx="3">
                  <c:v>-3.0</c:v>
                </c:pt>
                <c:pt idx="4">
                  <c:v>-4.0</c:v>
                </c:pt>
                <c:pt idx="5">
                  <c:v>-5.0</c:v>
                </c:pt>
                <c:pt idx="6">
                  <c:v>-6.0</c:v>
                </c:pt>
                <c:pt idx="7">
                  <c:v>-7.0</c:v>
                </c:pt>
                <c:pt idx="8">
                  <c:v>-8.0</c:v>
                </c:pt>
                <c:pt idx="9">
                  <c:v>-9.0</c:v>
                </c:pt>
                <c:pt idx="10">
                  <c:v>-10.0</c:v>
                </c:pt>
                <c:pt idx="11">
                  <c:v>-11.0</c:v>
                </c:pt>
                <c:pt idx="12">
                  <c:v>-12.0</c:v>
                </c:pt>
                <c:pt idx="13">
                  <c:v>-13.0</c:v>
                </c:pt>
                <c:pt idx="14">
                  <c:v>-14.0</c:v>
                </c:pt>
                <c:pt idx="15">
                  <c:v>-15.0</c:v>
                </c:pt>
                <c:pt idx="16">
                  <c:v>-16.0</c:v>
                </c:pt>
                <c:pt idx="17">
                  <c:v>-17.0</c:v>
                </c:pt>
                <c:pt idx="18">
                  <c:v>-18.0</c:v>
                </c:pt>
                <c:pt idx="19">
                  <c:v>-19.0</c:v>
                </c:pt>
                <c:pt idx="20">
                  <c:v>-20.0</c:v>
                </c:pt>
                <c:pt idx="21">
                  <c:v>-21.0</c:v>
                </c:pt>
                <c:pt idx="22">
                  <c:v>-22.0</c:v>
                </c:pt>
                <c:pt idx="23">
                  <c:v>-23.0</c:v>
                </c:pt>
                <c:pt idx="24">
                  <c:v>-24.0</c:v>
                </c:pt>
                <c:pt idx="25">
                  <c:v>-25.0</c:v>
                </c:pt>
                <c:pt idx="26">
                  <c:v>-26.0</c:v>
                </c:pt>
                <c:pt idx="27">
                  <c:v>-27.0</c:v>
                </c:pt>
                <c:pt idx="28">
                  <c:v>-28.0</c:v>
                </c:pt>
                <c:pt idx="29">
                  <c:v>-29.0</c:v>
                </c:pt>
                <c:pt idx="30">
                  <c:v>-30.0</c:v>
                </c:pt>
                <c:pt idx="31">
                  <c:v>-31.0</c:v>
                </c:pt>
                <c:pt idx="32">
                  <c:v>-32.0</c:v>
                </c:pt>
                <c:pt idx="33">
                  <c:v>-33.0</c:v>
                </c:pt>
                <c:pt idx="34">
                  <c:v>-34.0</c:v>
                </c:pt>
                <c:pt idx="35">
                  <c:v>-35.0</c:v>
                </c:pt>
                <c:pt idx="36">
                  <c:v>-36.0</c:v>
                </c:pt>
                <c:pt idx="37">
                  <c:v>-37.0</c:v>
                </c:pt>
                <c:pt idx="38">
                  <c:v>-38.0</c:v>
                </c:pt>
                <c:pt idx="39">
                  <c:v>-39.0</c:v>
                </c:pt>
                <c:pt idx="40">
                  <c:v>-40.0</c:v>
                </c:pt>
                <c:pt idx="41">
                  <c:v>-41.0</c:v>
                </c:pt>
                <c:pt idx="42">
                  <c:v>-42.0</c:v>
                </c:pt>
                <c:pt idx="43">
                  <c:v>-43.0</c:v>
                </c:pt>
                <c:pt idx="44">
                  <c:v>-44.0</c:v>
                </c:pt>
                <c:pt idx="45">
                  <c:v>-45.0</c:v>
                </c:pt>
                <c:pt idx="46">
                  <c:v>-46.0</c:v>
                </c:pt>
                <c:pt idx="47">
                  <c:v>-47.0</c:v>
                </c:pt>
                <c:pt idx="48">
                  <c:v>-48.0</c:v>
                </c:pt>
                <c:pt idx="49">
                  <c:v>-49.0</c:v>
                </c:pt>
                <c:pt idx="50">
                  <c:v>-50.0</c:v>
                </c:pt>
                <c:pt idx="51">
                  <c:v>-51.0</c:v>
                </c:pt>
                <c:pt idx="52">
                  <c:v>-52.0</c:v>
                </c:pt>
                <c:pt idx="53">
                  <c:v>-53.0</c:v>
                </c:pt>
                <c:pt idx="54">
                  <c:v>-54.0</c:v>
                </c:pt>
                <c:pt idx="55">
                  <c:v>-55.0</c:v>
                </c:pt>
                <c:pt idx="56">
                  <c:v>-56.0</c:v>
                </c:pt>
                <c:pt idx="57">
                  <c:v>-57.0</c:v>
                </c:pt>
                <c:pt idx="58">
                  <c:v>-58.0</c:v>
                </c:pt>
                <c:pt idx="59">
                  <c:v>-59.0</c:v>
                </c:pt>
                <c:pt idx="60">
                  <c:v>-60.0</c:v>
                </c:pt>
                <c:pt idx="61">
                  <c:v>-61.0</c:v>
                </c:pt>
                <c:pt idx="62">
                  <c:v>-62.0</c:v>
                </c:pt>
                <c:pt idx="63">
                  <c:v>-63.0</c:v>
                </c:pt>
                <c:pt idx="64">
                  <c:v>-64.0</c:v>
                </c:pt>
                <c:pt idx="65">
                  <c:v>-65.0</c:v>
                </c:pt>
                <c:pt idx="66">
                  <c:v>-66.0</c:v>
                </c:pt>
                <c:pt idx="67">
                  <c:v>-67.0</c:v>
                </c:pt>
                <c:pt idx="68">
                  <c:v>-68.0</c:v>
                </c:pt>
                <c:pt idx="69">
                  <c:v>-69.0</c:v>
                </c:pt>
                <c:pt idx="70">
                  <c:v>-70.0</c:v>
                </c:pt>
                <c:pt idx="71">
                  <c:v>-71.0</c:v>
                </c:pt>
                <c:pt idx="72">
                  <c:v>-72.0</c:v>
                </c:pt>
                <c:pt idx="73">
                  <c:v>-73.0</c:v>
                </c:pt>
                <c:pt idx="74">
                  <c:v>-74.0</c:v>
                </c:pt>
                <c:pt idx="75">
                  <c:v>-75.0</c:v>
                </c:pt>
                <c:pt idx="76">
                  <c:v>-76.0</c:v>
                </c:pt>
                <c:pt idx="77">
                  <c:v>-77.0</c:v>
                </c:pt>
                <c:pt idx="78">
                  <c:v>-78.0</c:v>
                </c:pt>
                <c:pt idx="79">
                  <c:v>-79.0</c:v>
                </c:pt>
                <c:pt idx="80">
                  <c:v>-80.0</c:v>
                </c:pt>
                <c:pt idx="81">
                  <c:v>-81.0</c:v>
                </c:pt>
                <c:pt idx="82">
                  <c:v>-82.0</c:v>
                </c:pt>
                <c:pt idx="83">
                  <c:v>-83.0</c:v>
                </c:pt>
                <c:pt idx="84">
                  <c:v>-84.0</c:v>
                </c:pt>
                <c:pt idx="85">
                  <c:v>-85.0</c:v>
                </c:pt>
                <c:pt idx="86">
                  <c:v>-86.0</c:v>
                </c:pt>
                <c:pt idx="87">
                  <c:v>-87.0</c:v>
                </c:pt>
                <c:pt idx="88">
                  <c:v>-88.0</c:v>
                </c:pt>
                <c:pt idx="89">
                  <c:v>-89.0</c:v>
                </c:pt>
                <c:pt idx="90">
                  <c:v>-90.0</c:v>
                </c:pt>
                <c:pt idx="91">
                  <c:v>-91.0</c:v>
                </c:pt>
                <c:pt idx="92">
                  <c:v>-92.0</c:v>
                </c:pt>
                <c:pt idx="93">
                  <c:v>-93.0</c:v>
                </c:pt>
                <c:pt idx="94">
                  <c:v>-94.0</c:v>
                </c:pt>
                <c:pt idx="95">
                  <c:v>-95.0</c:v>
                </c:pt>
                <c:pt idx="96">
                  <c:v>-96.0</c:v>
                </c:pt>
                <c:pt idx="97">
                  <c:v>-97.0</c:v>
                </c:pt>
                <c:pt idx="98">
                  <c:v>-98.0</c:v>
                </c:pt>
                <c:pt idx="99">
                  <c:v>-99.0</c:v>
                </c:pt>
                <c:pt idx="100">
                  <c:v>-100.0</c:v>
                </c:pt>
                <c:pt idx="101">
                  <c:v>-101.0</c:v>
                </c:pt>
                <c:pt idx="102">
                  <c:v>-102.0</c:v>
                </c:pt>
                <c:pt idx="103">
                  <c:v>-103.0</c:v>
                </c:pt>
                <c:pt idx="104">
                  <c:v>-104.0</c:v>
                </c:pt>
                <c:pt idx="105">
                  <c:v>-105.0</c:v>
                </c:pt>
                <c:pt idx="106">
                  <c:v>-106.0</c:v>
                </c:pt>
                <c:pt idx="107">
                  <c:v>-107.0</c:v>
                </c:pt>
                <c:pt idx="108">
                  <c:v>-108.0</c:v>
                </c:pt>
                <c:pt idx="109">
                  <c:v>-109.0</c:v>
                </c:pt>
                <c:pt idx="110">
                  <c:v>-110.0</c:v>
                </c:pt>
                <c:pt idx="111">
                  <c:v>-111.0</c:v>
                </c:pt>
                <c:pt idx="112">
                  <c:v>-112.0</c:v>
                </c:pt>
                <c:pt idx="113">
                  <c:v>-113.0</c:v>
                </c:pt>
                <c:pt idx="114">
                  <c:v>-114.0</c:v>
                </c:pt>
                <c:pt idx="115">
                  <c:v>-115.0</c:v>
                </c:pt>
                <c:pt idx="116">
                  <c:v>-116.0</c:v>
                </c:pt>
                <c:pt idx="117">
                  <c:v>-117.0</c:v>
                </c:pt>
                <c:pt idx="118">
                  <c:v>-118.0</c:v>
                </c:pt>
                <c:pt idx="119">
                  <c:v>-119.0</c:v>
                </c:pt>
                <c:pt idx="120">
                  <c:v>-120.0</c:v>
                </c:pt>
                <c:pt idx="121">
                  <c:v>-121.0</c:v>
                </c:pt>
                <c:pt idx="122">
                  <c:v>-122.0</c:v>
                </c:pt>
                <c:pt idx="123">
                  <c:v>-123.0</c:v>
                </c:pt>
                <c:pt idx="124">
                  <c:v>-124.0</c:v>
                </c:pt>
                <c:pt idx="125">
                  <c:v>-125.0</c:v>
                </c:pt>
                <c:pt idx="126">
                  <c:v>-126.0</c:v>
                </c:pt>
                <c:pt idx="127">
                  <c:v>-127.0</c:v>
                </c:pt>
                <c:pt idx="128">
                  <c:v>-128.0</c:v>
                </c:pt>
                <c:pt idx="129">
                  <c:v>-129.0</c:v>
                </c:pt>
                <c:pt idx="130">
                  <c:v>-130.0</c:v>
                </c:pt>
                <c:pt idx="131">
                  <c:v>-131.0</c:v>
                </c:pt>
                <c:pt idx="132">
                  <c:v>-132.0</c:v>
                </c:pt>
                <c:pt idx="133">
                  <c:v>-133.0</c:v>
                </c:pt>
                <c:pt idx="134">
                  <c:v>-134.0</c:v>
                </c:pt>
                <c:pt idx="135">
                  <c:v>-135.0</c:v>
                </c:pt>
                <c:pt idx="136">
                  <c:v>-136.0</c:v>
                </c:pt>
                <c:pt idx="137">
                  <c:v>-137.0</c:v>
                </c:pt>
                <c:pt idx="138">
                  <c:v>-138.0</c:v>
                </c:pt>
                <c:pt idx="139">
                  <c:v>-139.0</c:v>
                </c:pt>
                <c:pt idx="140">
                  <c:v>-140.0</c:v>
                </c:pt>
                <c:pt idx="141">
                  <c:v>-141.0</c:v>
                </c:pt>
                <c:pt idx="142">
                  <c:v>-142.0</c:v>
                </c:pt>
                <c:pt idx="143">
                  <c:v>-143.0</c:v>
                </c:pt>
                <c:pt idx="144">
                  <c:v>-144.0</c:v>
                </c:pt>
                <c:pt idx="145">
                  <c:v>-145.0</c:v>
                </c:pt>
                <c:pt idx="146">
                  <c:v>-146.0</c:v>
                </c:pt>
                <c:pt idx="147">
                  <c:v>-147.0</c:v>
                </c:pt>
                <c:pt idx="148">
                  <c:v>-148.0</c:v>
                </c:pt>
                <c:pt idx="149">
                  <c:v>-149.0</c:v>
                </c:pt>
                <c:pt idx="150">
                  <c:v>-150.0</c:v>
                </c:pt>
                <c:pt idx="151">
                  <c:v>-151.0</c:v>
                </c:pt>
                <c:pt idx="152">
                  <c:v>-152.0</c:v>
                </c:pt>
                <c:pt idx="153">
                  <c:v>-153.0</c:v>
                </c:pt>
                <c:pt idx="154">
                  <c:v>-154.0</c:v>
                </c:pt>
                <c:pt idx="155">
                  <c:v>-155.0</c:v>
                </c:pt>
                <c:pt idx="156">
                  <c:v>-156.0</c:v>
                </c:pt>
                <c:pt idx="157">
                  <c:v>-157.0</c:v>
                </c:pt>
                <c:pt idx="158">
                  <c:v>-158.0</c:v>
                </c:pt>
                <c:pt idx="159">
                  <c:v>-159.0</c:v>
                </c:pt>
                <c:pt idx="160">
                  <c:v>-160.0</c:v>
                </c:pt>
                <c:pt idx="161">
                  <c:v>-161.0</c:v>
                </c:pt>
                <c:pt idx="162">
                  <c:v>-162.0</c:v>
                </c:pt>
                <c:pt idx="163">
                  <c:v>-163.0</c:v>
                </c:pt>
                <c:pt idx="164">
                  <c:v>-164.0</c:v>
                </c:pt>
                <c:pt idx="165">
                  <c:v>-165.0</c:v>
                </c:pt>
                <c:pt idx="166">
                  <c:v>-166.0</c:v>
                </c:pt>
                <c:pt idx="167">
                  <c:v>-167.0</c:v>
                </c:pt>
                <c:pt idx="168">
                  <c:v>-168.0</c:v>
                </c:pt>
                <c:pt idx="169">
                  <c:v>-169.0</c:v>
                </c:pt>
                <c:pt idx="170">
                  <c:v>-170.0</c:v>
                </c:pt>
                <c:pt idx="171">
                  <c:v>-171.0</c:v>
                </c:pt>
                <c:pt idx="172">
                  <c:v>-172.0</c:v>
                </c:pt>
                <c:pt idx="173">
                  <c:v>-173.0</c:v>
                </c:pt>
                <c:pt idx="174">
                  <c:v>-174.0</c:v>
                </c:pt>
                <c:pt idx="175">
                  <c:v>-175.0</c:v>
                </c:pt>
                <c:pt idx="176">
                  <c:v>-176.0</c:v>
                </c:pt>
                <c:pt idx="177">
                  <c:v>-177.0</c:v>
                </c:pt>
                <c:pt idx="178">
                  <c:v>-178.0</c:v>
                </c:pt>
                <c:pt idx="179">
                  <c:v>-179.0</c:v>
                </c:pt>
                <c:pt idx="180">
                  <c:v>-180.0</c:v>
                </c:pt>
                <c:pt idx="181">
                  <c:v>-181.0</c:v>
                </c:pt>
                <c:pt idx="182">
                  <c:v>-182.0</c:v>
                </c:pt>
                <c:pt idx="183">
                  <c:v>-183.0</c:v>
                </c:pt>
                <c:pt idx="184">
                  <c:v>-184.0</c:v>
                </c:pt>
                <c:pt idx="185">
                  <c:v>-185.0</c:v>
                </c:pt>
                <c:pt idx="186">
                  <c:v>-186.0</c:v>
                </c:pt>
                <c:pt idx="187">
                  <c:v>-187.0</c:v>
                </c:pt>
                <c:pt idx="188">
                  <c:v>-188.0</c:v>
                </c:pt>
                <c:pt idx="189">
                  <c:v>-189.0</c:v>
                </c:pt>
                <c:pt idx="190">
                  <c:v>-190.0</c:v>
                </c:pt>
                <c:pt idx="191">
                  <c:v>-191.0</c:v>
                </c:pt>
                <c:pt idx="192">
                  <c:v>-192.0</c:v>
                </c:pt>
                <c:pt idx="193">
                  <c:v>-193.0</c:v>
                </c:pt>
                <c:pt idx="194">
                  <c:v>-194.0</c:v>
                </c:pt>
                <c:pt idx="195">
                  <c:v>-195.0</c:v>
                </c:pt>
                <c:pt idx="196">
                  <c:v>-196.0</c:v>
                </c:pt>
                <c:pt idx="197">
                  <c:v>-197.0</c:v>
                </c:pt>
                <c:pt idx="198">
                  <c:v>-198.0</c:v>
                </c:pt>
                <c:pt idx="199">
                  <c:v>-199.0</c:v>
                </c:pt>
                <c:pt idx="200">
                  <c:v>-200.0</c:v>
                </c:pt>
                <c:pt idx="201">
                  <c:v>-201.0</c:v>
                </c:pt>
                <c:pt idx="202">
                  <c:v>-202.0</c:v>
                </c:pt>
                <c:pt idx="203">
                  <c:v>-203.0</c:v>
                </c:pt>
                <c:pt idx="204">
                  <c:v>-204.0</c:v>
                </c:pt>
                <c:pt idx="205">
                  <c:v>-205.0</c:v>
                </c:pt>
                <c:pt idx="206">
                  <c:v>-206.0</c:v>
                </c:pt>
                <c:pt idx="207">
                  <c:v>-207.0</c:v>
                </c:pt>
                <c:pt idx="208">
                  <c:v>-208.0</c:v>
                </c:pt>
                <c:pt idx="209">
                  <c:v>-209.0</c:v>
                </c:pt>
                <c:pt idx="210">
                  <c:v>-210.0</c:v>
                </c:pt>
                <c:pt idx="211">
                  <c:v>-211.0</c:v>
                </c:pt>
                <c:pt idx="212">
                  <c:v>-212.0</c:v>
                </c:pt>
                <c:pt idx="213">
                  <c:v>-213.0</c:v>
                </c:pt>
                <c:pt idx="214">
                  <c:v>-214.0</c:v>
                </c:pt>
                <c:pt idx="215">
                  <c:v>-215.0</c:v>
                </c:pt>
                <c:pt idx="216">
                  <c:v>-216.0</c:v>
                </c:pt>
                <c:pt idx="217">
                  <c:v>-217.0</c:v>
                </c:pt>
                <c:pt idx="218">
                  <c:v>-218.0</c:v>
                </c:pt>
                <c:pt idx="219">
                  <c:v>-219.0</c:v>
                </c:pt>
                <c:pt idx="220">
                  <c:v>-220.0</c:v>
                </c:pt>
                <c:pt idx="221">
                  <c:v>-221.0</c:v>
                </c:pt>
                <c:pt idx="222">
                  <c:v>-222.0</c:v>
                </c:pt>
                <c:pt idx="223">
                  <c:v>-223.0</c:v>
                </c:pt>
                <c:pt idx="224">
                  <c:v>-224.0</c:v>
                </c:pt>
                <c:pt idx="225">
                  <c:v>-225.0</c:v>
                </c:pt>
                <c:pt idx="226">
                  <c:v>-226.0</c:v>
                </c:pt>
                <c:pt idx="227">
                  <c:v>-227.0</c:v>
                </c:pt>
                <c:pt idx="228">
                  <c:v>-228.0</c:v>
                </c:pt>
                <c:pt idx="229">
                  <c:v>-229.0</c:v>
                </c:pt>
                <c:pt idx="230">
                  <c:v>-230.0</c:v>
                </c:pt>
                <c:pt idx="231">
                  <c:v>-231.0</c:v>
                </c:pt>
                <c:pt idx="232">
                  <c:v>-232.0</c:v>
                </c:pt>
                <c:pt idx="233">
                  <c:v>-233.0</c:v>
                </c:pt>
                <c:pt idx="234">
                  <c:v>-234.0</c:v>
                </c:pt>
                <c:pt idx="235">
                  <c:v>-235.0</c:v>
                </c:pt>
                <c:pt idx="236">
                  <c:v>-236.0</c:v>
                </c:pt>
                <c:pt idx="237">
                  <c:v>-237.0</c:v>
                </c:pt>
                <c:pt idx="238">
                  <c:v>-238.0</c:v>
                </c:pt>
                <c:pt idx="239">
                  <c:v>-239.0</c:v>
                </c:pt>
                <c:pt idx="240">
                  <c:v>-240.0</c:v>
                </c:pt>
                <c:pt idx="241">
                  <c:v>-241.0</c:v>
                </c:pt>
                <c:pt idx="242">
                  <c:v>-242.0</c:v>
                </c:pt>
                <c:pt idx="243">
                  <c:v>-243.0</c:v>
                </c:pt>
                <c:pt idx="244">
                  <c:v>-244.0</c:v>
                </c:pt>
                <c:pt idx="245">
                  <c:v>-245.0</c:v>
                </c:pt>
                <c:pt idx="246">
                  <c:v>-246.0</c:v>
                </c:pt>
                <c:pt idx="247">
                  <c:v>-247.0</c:v>
                </c:pt>
                <c:pt idx="248">
                  <c:v>-248.0</c:v>
                </c:pt>
                <c:pt idx="249">
                  <c:v>-249.0</c:v>
                </c:pt>
                <c:pt idx="250">
                  <c:v>-250.0</c:v>
                </c:pt>
                <c:pt idx="251">
                  <c:v>-251.0</c:v>
                </c:pt>
                <c:pt idx="252">
                  <c:v>-252.0</c:v>
                </c:pt>
                <c:pt idx="253">
                  <c:v>-253.0</c:v>
                </c:pt>
                <c:pt idx="254">
                  <c:v>-254.0</c:v>
                </c:pt>
                <c:pt idx="255">
                  <c:v>-255.0</c:v>
                </c:pt>
                <c:pt idx="256">
                  <c:v>-256.0</c:v>
                </c:pt>
                <c:pt idx="257">
                  <c:v>-257.0</c:v>
                </c:pt>
                <c:pt idx="258">
                  <c:v>-258.0</c:v>
                </c:pt>
                <c:pt idx="259">
                  <c:v>-259.0</c:v>
                </c:pt>
                <c:pt idx="260">
                  <c:v>-260.0</c:v>
                </c:pt>
                <c:pt idx="261">
                  <c:v>-261.0</c:v>
                </c:pt>
                <c:pt idx="262">
                  <c:v>-262.0</c:v>
                </c:pt>
                <c:pt idx="263">
                  <c:v>-263.0</c:v>
                </c:pt>
                <c:pt idx="264">
                  <c:v>-264.0</c:v>
                </c:pt>
                <c:pt idx="265">
                  <c:v>-265.0</c:v>
                </c:pt>
                <c:pt idx="266">
                  <c:v>-266.0</c:v>
                </c:pt>
                <c:pt idx="267">
                  <c:v>-267.0</c:v>
                </c:pt>
                <c:pt idx="268">
                  <c:v>-268.0</c:v>
                </c:pt>
                <c:pt idx="269">
                  <c:v>-269.0</c:v>
                </c:pt>
                <c:pt idx="270">
                  <c:v>-270.0</c:v>
                </c:pt>
                <c:pt idx="271">
                  <c:v>-271.0</c:v>
                </c:pt>
                <c:pt idx="272">
                  <c:v>-272.0</c:v>
                </c:pt>
                <c:pt idx="273">
                  <c:v>-273.0</c:v>
                </c:pt>
                <c:pt idx="274">
                  <c:v>-274.0</c:v>
                </c:pt>
                <c:pt idx="275">
                  <c:v>-275.0</c:v>
                </c:pt>
                <c:pt idx="276">
                  <c:v>-276.0</c:v>
                </c:pt>
                <c:pt idx="277">
                  <c:v>-277.0</c:v>
                </c:pt>
                <c:pt idx="278">
                  <c:v>-278.0</c:v>
                </c:pt>
                <c:pt idx="279">
                  <c:v>-279.0</c:v>
                </c:pt>
                <c:pt idx="280">
                  <c:v>-280.0</c:v>
                </c:pt>
                <c:pt idx="281">
                  <c:v>-281.0</c:v>
                </c:pt>
                <c:pt idx="282">
                  <c:v>-282.0</c:v>
                </c:pt>
                <c:pt idx="283">
                  <c:v>-283.0</c:v>
                </c:pt>
                <c:pt idx="284">
                  <c:v>-284.0</c:v>
                </c:pt>
                <c:pt idx="285">
                  <c:v>-285.0</c:v>
                </c:pt>
                <c:pt idx="286">
                  <c:v>-286.0</c:v>
                </c:pt>
                <c:pt idx="287">
                  <c:v>-287.0</c:v>
                </c:pt>
                <c:pt idx="288">
                  <c:v>-288.0</c:v>
                </c:pt>
                <c:pt idx="289">
                  <c:v>-289.0</c:v>
                </c:pt>
                <c:pt idx="290">
                  <c:v>-290.0</c:v>
                </c:pt>
                <c:pt idx="291">
                  <c:v>-291.0</c:v>
                </c:pt>
                <c:pt idx="292">
                  <c:v>-292.0</c:v>
                </c:pt>
                <c:pt idx="293">
                  <c:v>-293.0</c:v>
                </c:pt>
                <c:pt idx="294">
                  <c:v>-294.0</c:v>
                </c:pt>
                <c:pt idx="295">
                  <c:v>-295.0</c:v>
                </c:pt>
                <c:pt idx="296">
                  <c:v>-296.0</c:v>
                </c:pt>
                <c:pt idx="297">
                  <c:v>-297.0</c:v>
                </c:pt>
                <c:pt idx="298">
                  <c:v>-298.0</c:v>
                </c:pt>
                <c:pt idx="299">
                  <c:v>-299.0</c:v>
                </c:pt>
                <c:pt idx="300">
                  <c:v>-300.0</c:v>
                </c:pt>
                <c:pt idx="301">
                  <c:v>-301.0</c:v>
                </c:pt>
                <c:pt idx="302">
                  <c:v>-302.0</c:v>
                </c:pt>
                <c:pt idx="303">
                  <c:v>-303.0</c:v>
                </c:pt>
                <c:pt idx="304">
                  <c:v>-304.0</c:v>
                </c:pt>
                <c:pt idx="305">
                  <c:v>-305.0</c:v>
                </c:pt>
                <c:pt idx="306">
                  <c:v>-306.0</c:v>
                </c:pt>
                <c:pt idx="307">
                  <c:v>-307.0</c:v>
                </c:pt>
                <c:pt idx="308">
                  <c:v>-308.0</c:v>
                </c:pt>
                <c:pt idx="309">
                  <c:v>-309.0</c:v>
                </c:pt>
                <c:pt idx="310">
                  <c:v>-310.0</c:v>
                </c:pt>
                <c:pt idx="311">
                  <c:v>-311.0</c:v>
                </c:pt>
                <c:pt idx="312">
                  <c:v>-312.0</c:v>
                </c:pt>
                <c:pt idx="313">
                  <c:v>-313.0</c:v>
                </c:pt>
                <c:pt idx="314">
                  <c:v>-314.0</c:v>
                </c:pt>
                <c:pt idx="315">
                  <c:v>-315.0</c:v>
                </c:pt>
                <c:pt idx="316">
                  <c:v>-316.0</c:v>
                </c:pt>
                <c:pt idx="317">
                  <c:v>-317.0</c:v>
                </c:pt>
                <c:pt idx="318">
                  <c:v>-318.0</c:v>
                </c:pt>
                <c:pt idx="319">
                  <c:v>-319.0</c:v>
                </c:pt>
                <c:pt idx="320">
                  <c:v>-320.0</c:v>
                </c:pt>
                <c:pt idx="321">
                  <c:v>-321.0</c:v>
                </c:pt>
                <c:pt idx="322">
                  <c:v>-322.0</c:v>
                </c:pt>
                <c:pt idx="323">
                  <c:v>-323.0</c:v>
                </c:pt>
                <c:pt idx="324">
                  <c:v>-324.0</c:v>
                </c:pt>
                <c:pt idx="325">
                  <c:v>-325.0</c:v>
                </c:pt>
                <c:pt idx="326">
                  <c:v>-326.0</c:v>
                </c:pt>
                <c:pt idx="327">
                  <c:v>-327.0</c:v>
                </c:pt>
                <c:pt idx="328">
                  <c:v>-328.0</c:v>
                </c:pt>
                <c:pt idx="329">
                  <c:v>-329.0</c:v>
                </c:pt>
                <c:pt idx="330">
                  <c:v>-330.0</c:v>
                </c:pt>
                <c:pt idx="331">
                  <c:v>-331.0</c:v>
                </c:pt>
                <c:pt idx="332">
                  <c:v>-332.0</c:v>
                </c:pt>
                <c:pt idx="333">
                  <c:v>-333.0</c:v>
                </c:pt>
                <c:pt idx="334">
                  <c:v>-334.0</c:v>
                </c:pt>
                <c:pt idx="335">
                  <c:v>-335.0</c:v>
                </c:pt>
                <c:pt idx="336">
                  <c:v>-336.0</c:v>
                </c:pt>
                <c:pt idx="337">
                  <c:v>-337.0</c:v>
                </c:pt>
                <c:pt idx="338">
                  <c:v>-338.0</c:v>
                </c:pt>
                <c:pt idx="339">
                  <c:v>-339.0</c:v>
                </c:pt>
                <c:pt idx="340">
                  <c:v>-340.0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144567096"/>
        <c:axId val="-2094715192"/>
      </c:scatterChart>
      <c:valAx>
        <c:axId val="-2144567096"/>
        <c:scaling>
          <c:orientation val="minMax"/>
          <c:max val="200.0"/>
          <c:min val="-100.0"/>
        </c:scaling>
        <c:delete val="1"/>
        <c:axPos val="b"/>
        <c:numFmt formatCode="General" sourceLinked="1"/>
        <c:majorTickMark val="none"/>
        <c:minorTickMark val="none"/>
        <c:tickLblPos val="none"/>
        <c:crossAx val="-2094715192"/>
        <c:crosses val="autoZero"/>
        <c:crossBetween val="midCat"/>
        <c:minorUnit val="25.0"/>
      </c:valAx>
      <c:valAx>
        <c:axId val="-2094715192"/>
        <c:scaling>
          <c:orientation val="minMax"/>
          <c:max val="-260.0"/>
          <c:min val="-320.0"/>
        </c:scaling>
        <c:delete val="1"/>
        <c:axPos val="l"/>
        <c:numFmt formatCode="General" sourceLinked="1"/>
        <c:majorTickMark val="none"/>
        <c:minorTickMark val="none"/>
        <c:tickLblPos val="none"/>
        <c:crossAx val="-2144567096"/>
        <c:crosses val="autoZero"/>
        <c:crossBetween val="midCat"/>
        <c:majorUnit val="20.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D126124-6225-4D82-821B-3C6D5B1A90C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737396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E422526-325E-46F5-AA39-018A26C9CB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361180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5F8E84B-B73E-4D31-884F-4B9D1823057F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dirty="0" smtClean="0"/>
              <a:t> </a:t>
            </a:r>
          </a:p>
          <a:p>
            <a:endParaRPr lang="en-US" altLang="en-US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554242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 </a:t>
            </a:r>
            <a:r>
              <a:rPr lang="en-US" dirty="0" smtClean="0"/>
              <a:t>economic reservoir zone at the </a:t>
            </a:r>
            <a:r>
              <a:rPr lang="en-US" dirty="0" smtClean="0"/>
              <a:t>well.</a:t>
            </a:r>
            <a:r>
              <a:rPr lang="en-US" baseline="0" dirty="0" smtClean="0"/>
              <a:t> </a:t>
            </a:r>
            <a:r>
              <a:rPr lang="en-US" dirty="0" smtClean="0"/>
              <a:t>It </a:t>
            </a:r>
            <a:r>
              <a:rPr lang="en-US" dirty="0" smtClean="0"/>
              <a:t>is relatively high impedance, but there are other high relative impedance</a:t>
            </a:r>
            <a:r>
              <a:rPr lang="en-US" baseline="0" dirty="0" smtClean="0"/>
              <a:t> intervals that are not reservoirs.</a:t>
            </a:r>
            <a:endParaRPr lang="en-US" dirty="0" smtClean="0"/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5251746" y="6634554"/>
            <a:ext cx="4017153" cy="349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2D20604A-C63A-46FB-8254-8FEEC64C4D21}" type="slidenum">
              <a:rPr lang="en-US" altLang="en-US"/>
              <a:pPr/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731482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 </a:t>
            </a:r>
            <a:r>
              <a:rPr lang="en-US" dirty="0" smtClean="0"/>
              <a:t>reservoir zone is more distinct on the impedance “log.</a:t>
            </a:r>
            <a:r>
              <a:rPr lang="en-US" dirty="0" smtClean="0"/>
              <a:t>”</a:t>
            </a:r>
            <a:r>
              <a:rPr lang="en-US" baseline="0" dirty="0" smtClean="0"/>
              <a:t> </a:t>
            </a:r>
            <a:r>
              <a:rPr lang="en-US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Overall </a:t>
            </a:r>
            <a:r>
              <a:rPr lang="en-US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relative impedance curve does not mimic the log-based impedance curve</a:t>
            </a:r>
            <a:r>
              <a:rPr lang="en-US" baseline="0" dirty="0" smtClean="0"/>
              <a:t>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656631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We </a:t>
            </a:r>
            <a:r>
              <a:rPr lang="en-US" dirty="0" smtClean="0"/>
              <a:t>obtain absolute impedance by adding the relative impedance and the low frequency component</a:t>
            </a:r>
            <a:r>
              <a:rPr lang="en-US" baseline="0" dirty="0" smtClean="0"/>
              <a:t>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508345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Figure </a:t>
            </a:r>
            <a:r>
              <a:rPr lang="en-US" dirty="0" smtClean="0"/>
              <a:t>4, which you were to complete</a:t>
            </a:r>
            <a:r>
              <a:rPr lang="en-US" baseline="0" dirty="0" smtClean="0"/>
              <a:t>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170345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Comparison </a:t>
            </a:r>
            <a:r>
              <a:rPr lang="en-US" dirty="0" smtClean="0"/>
              <a:t>of the log-based impedance and the absolute </a:t>
            </a:r>
            <a:r>
              <a:rPr lang="en-US" dirty="0" smtClean="0"/>
              <a:t>impedance.</a:t>
            </a:r>
            <a:r>
              <a:rPr lang="en-US" baseline="0" dirty="0" smtClean="0"/>
              <a:t> </a:t>
            </a:r>
            <a:r>
              <a:rPr lang="en-US" dirty="0" smtClean="0"/>
              <a:t>Note </a:t>
            </a:r>
            <a:r>
              <a:rPr lang="en-US" dirty="0" smtClean="0"/>
              <a:t>the better match between</a:t>
            </a:r>
            <a:r>
              <a:rPr lang="en-US" baseline="0" dirty="0" smtClean="0"/>
              <a:t> the two, although we still lack the high frequency oscillations in the absolute impedance.</a:t>
            </a:r>
          </a:p>
        </p:txBody>
      </p:sp>
    </p:spTree>
    <p:extLst>
      <p:ext uri="{BB962C8B-B14F-4D97-AF65-F5344CB8AC3E}">
        <p14:creationId xmlns:p14="http://schemas.microsoft.com/office/powerpoint/2010/main" val="30876201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Here</a:t>
            </a:r>
            <a:r>
              <a:rPr lang="en-US" baseline="0" dirty="0" smtClean="0"/>
              <a:t> </a:t>
            </a:r>
            <a:r>
              <a:rPr lang="en-US" baseline="0" dirty="0" smtClean="0"/>
              <a:t>is a comparison of horizon slices for two </a:t>
            </a:r>
            <a:r>
              <a:rPr lang="en-US" baseline="0" dirty="0" smtClean="0"/>
              <a:t>(2) seismic volumes. The </a:t>
            </a:r>
            <a:r>
              <a:rPr lang="en-US" baseline="0" dirty="0" smtClean="0"/>
              <a:t>horizon slice is 12 ms below the mapped top of reservoir </a:t>
            </a:r>
            <a:r>
              <a:rPr lang="en-US" baseline="0" dirty="0" smtClean="0"/>
              <a:t>horizon. On </a:t>
            </a:r>
            <a:r>
              <a:rPr lang="en-US" baseline="0" dirty="0" smtClean="0"/>
              <a:t>the left is the slice from the relative impedance volume (like Figure 1, right in the exercise instructions)</a:t>
            </a:r>
            <a:r>
              <a:rPr lang="en-US" baseline="0" dirty="0" smtClean="0"/>
              <a:t>. On </a:t>
            </a:r>
            <a:r>
              <a:rPr lang="en-US" baseline="0" dirty="0" smtClean="0"/>
              <a:t>the right is the slice from the absolute impedance volume (like Figure 4 in the exercise instructions)</a:t>
            </a:r>
            <a:r>
              <a:rPr lang="en-US" baseline="0" dirty="0" smtClean="0"/>
              <a:t>. Note </a:t>
            </a:r>
            <a:r>
              <a:rPr lang="en-US" baseline="0" dirty="0" smtClean="0"/>
              <a:t>how much more distinct is the high impedance signature where the reservoir sands are present – inside the black </a:t>
            </a:r>
            <a:r>
              <a:rPr lang="en-US" baseline="0" dirty="0" smtClean="0"/>
              <a:t>polygons. Seismic </a:t>
            </a:r>
            <a:r>
              <a:rPr lang="en-US" baseline="0" dirty="0" smtClean="0"/>
              <a:t>attributes for the absolute impedance volume were used to predict reservoir quality for this interval</a:t>
            </a:r>
            <a:r>
              <a:rPr lang="en-US" baseline="0" dirty="0" smtClean="0"/>
              <a:t>.</a:t>
            </a: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05266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8058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F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 txBox="1">
            <a:spLocks noGrp="1"/>
          </p:cNvSpPr>
          <p:nvPr userDrawn="1"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r" eaLnBrk="1" hangingPunct="1">
              <a:defRPr/>
            </a:pPr>
            <a:fld id="{80A2B64D-ED12-48E9-A1EA-8013731CE1D1}" type="slidenum">
              <a:rPr lang="en-US" altLang="en-US" sz="1100">
                <a:solidFill>
                  <a:srgbClr val="F2F2F2"/>
                </a:solidFill>
                <a:latin typeface="Verdana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100" dirty="0">
              <a:solidFill>
                <a:srgbClr val="F2F2F2"/>
              </a:solidFill>
              <a:latin typeface="Verdana" pitchFamily="34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643CCC50-D6B1-4713-9AFA-05652653C060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29: Using Seismic Inversion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68014" y="1846492"/>
            <a:ext cx="31069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Comic Sans MS" pitchFamily="66" charset="0"/>
              </a:rPr>
              <a:t>Using Seismic Inversion  </a:t>
            </a:r>
            <a:endParaRPr lang="en-US" sz="4400" dirty="0">
              <a:latin typeface="Comic Sans MS" pitchFamily="66" charset="0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51425" y="4763595"/>
            <a:ext cx="8395691" cy="1215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 smtClean="0">
                <a:latin typeface="Verdana" panose="020B0604030504040204" pitchFamily="34" charset="0"/>
              </a:rPr>
              <a:t>C</a:t>
            </a:r>
            <a:r>
              <a:rPr lang="en-US" sz="2000" dirty="0" smtClean="0">
                <a:latin typeface="Arial"/>
                <a:ea typeface="Times New Roman"/>
                <a:cs typeface="Times New Roman"/>
              </a:rPr>
              <a:t>onsider how an absolute impedance trace is constructed and used to evaluate a reservoir interval.</a:t>
            </a:r>
            <a:endParaRPr lang="en-US" sz="2000" dirty="0">
              <a:latin typeface="Verdana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3788231" y="1328348"/>
            <a:ext cx="4325496" cy="3755703"/>
            <a:chOff x="4192339" y="1563194"/>
            <a:chExt cx="3866957" cy="3357567"/>
          </a:xfrm>
        </p:grpSpPr>
        <p:grpSp>
          <p:nvGrpSpPr>
            <p:cNvPr id="9" name="Group 8"/>
            <p:cNvGrpSpPr/>
            <p:nvPr/>
          </p:nvGrpSpPr>
          <p:grpSpPr>
            <a:xfrm>
              <a:off x="4302369" y="1888880"/>
              <a:ext cx="3635934" cy="3031881"/>
              <a:chOff x="609600" y="2209800"/>
              <a:chExt cx="5962650" cy="4972050"/>
            </a:xfrm>
          </p:grpSpPr>
          <p:pic>
            <p:nvPicPr>
              <p:cNvPr id="10" name="Picture 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46999" t="23698" r="30893" b="8333"/>
              <a:stretch>
                <a:fillRect/>
              </a:stretch>
            </p:blipFill>
            <p:spPr bwMode="auto">
              <a:xfrm>
                <a:off x="3695700" y="2209800"/>
                <a:ext cx="2876550" cy="49720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" name="Picture 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46999" t="23958" r="30307" b="8333"/>
              <a:stretch>
                <a:fillRect/>
              </a:stretch>
            </p:blipFill>
            <p:spPr bwMode="auto">
              <a:xfrm>
                <a:off x="609600" y="2228850"/>
                <a:ext cx="2952750" cy="4953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2" name="Text Box 5"/>
            <p:cNvSpPr txBox="1">
              <a:spLocks noChangeArrowheads="1"/>
            </p:cNvSpPr>
            <p:nvPr/>
          </p:nvSpPr>
          <p:spPr bwMode="auto">
            <a:xfrm>
              <a:off x="4192339" y="1563194"/>
              <a:ext cx="1986975" cy="2970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0" lvl="1" algn="ctr">
                <a:lnSpc>
                  <a:spcPct val="95000"/>
                </a:lnSpc>
                <a:spcBef>
                  <a:spcPct val="30000"/>
                </a:spcBef>
              </a:pPr>
              <a:r>
                <a:rPr lang="en-US" sz="1400" b="1" dirty="0" smtClean="0">
                  <a:latin typeface="Arial"/>
                  <a:ea typeface="Times New Roman"/>
                  <a:cs typeface="Times New Roman"/>
                </a:rPr>
                <a:t>Impedance Curve</a:t>
              </a:r>
              <a:endParaRPr lang="en-US" sz="1400" b="1" dirty="0">
                <a:latin typeface="Verdana" pitchFamily="34" charset="0"/>
              </a:endParaRPr>
            </a:p>
          </p:txBody>
        </p:sp>
        <p:sp>
          <p:nvSpPr>
            <p:cNvPr id="13" name="Text Box 5"/>
            <p:cNvSpPr txBox="1">
              <a:spLocks noChangeArrowheads="1"/>
            </p:cNvSpPr>
            <p:nvPr/>
          </p:nvSpPr>
          <p:spPr bwMode="auto">
            <a:xfrm>
              <a:off x="6072321" y="1563194"/>
              <a:ext cx="1986975" cy="2970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0" lvl="1" algn="ctr">
                <a:lnSpc>
                  <a:spcPct val="95000"/>
                </a:lnSpc>
                <a:spcBef>
                  <a:spcPct val="30000"/>
                </a:spcBef>
              </a:pPr>
              <a:r>
                <a:rPr lang="en-US" sz="1400" b="1" dirty="0" smtClean="0">
                  <a:latin typeface="Arial"/>
                  <a:ea typeface="Times New Roman"/>
                  <a:cs typeface="Times New Roman"/>
                </a:rPr>
                <a:t>Relative Impedance</a:t>
              </a:r>
              <a:endParaRPr lang="en-US" sz="1400" b="1" dirty="0">
                <a:latin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2: The Relative Impedance Trace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38292" y="1022477"/>
            <a:ext cx="388432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Question:</a:t>
            </a:r>
          </a:p>
          <a:p>
            <a:pPr marL="395288" indent="-395288" algn="just">
              <a:tabLst>
                <a:tab pos="290513" algn="l"/>
              </a:tabLst>
            </a:pPr>
            <a:r>
              <a:rPr 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Can you pick with confidence the zone of high impedance associated with reservoir-quality sand?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4123530" y="852004"/>
            <a:ext cx="3879723" cy="5713452"/>
            <a:chOff x="2336299" y="810440"/>
            <a:chExt cx="3879723" cy="5713452"/>
          </a:xfrm>
        </p:grpSpPr>
        <p:sp>
          <p:nvSpPr>
            <p:cNvPr id="19" name="Rectangle 18"/>
            <p:cNvSpPr/>
            <p:nvPr/>
          </p:nvSpPr>
          <p:spPr bwMode="auto">
            <a:xfrm>
              <a:off x="3057754" y="1294789"/>
              <a:ext cx="2874873" cy="506212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graphicFrame>
          <p:nvGraphicFramePr>
            <p:cNvPr id="20" name="Chart 19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121173492"/>
                </p:ext>
              </p:extLst>
            </p:nvPr>
          </p:nvGraphicFramePr>
          <p:xfrm>
            <a:off x="2944360" y="1205875"/>
            <a:ext cx="2988859" cy="531801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cxnSp>
          <p:nvCxnSpPr>
            <p:cNvPr id="22" name="Straight Connector 21"/>
            <p:cNvCxnSpPr/>
            <p:nvPr/>
          </p:nvCxnSpPr>
          <p:spPr>
            <a:xfrm flipV="1">
              <a:off x="3039563" y="1204161"/>
              <a:ext cx="43838" cy="5150433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V="1">
              <a:off x="5915146" y="1204161"/>
              <a:ext cx="43838" cy="5150433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flipV="1">
              <a:off x="3758459" y="1204161"/>
              <a:ext cx="43838" cy="5150433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flipV="1">
              <a:off x="4117907" y="1204161"/>
              <a:ext cx="43838" cy="5150433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flipV="1">
              <a:off x="4477355" y="1204161"/>
              <a:ext cx="43838" cy="5150433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flipV="1">
              <a:off x="4836803" y="1204161"/>
              <a:ext cx="43838" cy="5150433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flipV="1">
              <a:off x="5196251" y="1204161"/>
              <a:ext cx="43838" cy="5150433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V="1">
              <a:off x="5555699" y="1204161"/>
              <a:ext cx="43838" cy="5150433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flipV="1">
              <a:off x="3399011" y="1204161"/>
              <a:ext cx="43838" cy="5150433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3006625" y="6336361"/>
              <a:ext cx="2967355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41"/>
            <p:cNvSpPr txBox="1"/>
            <p:nvPr/>
          </p:nvSpPr>
          <p:spPr>
            <a:xfrm>
              <a:off x="2821090" y="1008891"/>
              <a:ext cx="466794" cy="280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-150</a:t>
              </a:r>
              <a:endParaRPr lang="en-US" sz="105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175420" y="1008891"/>
              <a:ext cx="466794" cy="280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-100</a:t>
              </a:r>
              <a:endParaRPr lang="en-US" sz="105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4063164" y="1008891"/>
              <a:ext cx="261610" cy="280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0</a:t>
              </a:r>
              <a:endParaRPr lang="en-US" sz="105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3584664" y="1008891"/>
              <a:ext cx="389850" cy="280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-50</a:t>
              </a:r>
              <a:endParaRPr lang="en-US" sz="105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800524" y="1008891"/>
              <a:ext cx="415498" cy="280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2</a:t>
              </a:r>
              <a:r>
                <a:rPr lang="en-US" sz="105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50</a:t>
              </a:r>
              <a:endParaRPr lang="en-US" sz="105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5446194" y="1008891"/>
              <a:ext cx="415498" cy="280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2</a:t>
              </a:r>
              <a:r>
                <a:rPr lang="en-US" sz="105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0</a:t>
              </a:r>
              <a:r>
                <a:rPr lang="en-US" sz="105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0</a:t>
              </a:r>
              <a:endParaRPr lang="en-US" sz="105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4720389" y="1008891"/>
              <a:ext cx="415498" cy="280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100</a:t>
              </a:r>
              <a:endParaRPr lang="en-US" sz="105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394634" y="1008891"/>
              <a:ext cx="338554" cy="280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50</a:t>
              </a:r>
              <a:endParaRPr lang="en-US" sz="105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5080434" y="1008891"/>
              <a:ext cx="415498" cy="280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150</a:t>
              </a:r>
              <a:endParaRPr lang="en-US" sz="105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51" name="Straight Connector 50"/>
            <p:cNvCxnSpPr/>
            <p:nvPr/>
          </p:nvCxnSpPr>
          <p:spPr>
            <a:xfrm>
              <a:off x="3006625" y="1286765"/>
              <a:ext cx="2967355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2" name="Group 124"/>
            <p:cNvGrpSpPr/>
            <p:nvPr/>
          </p:nvGrpSpPr>
          <p:grpSpPr>
            <a:xfrm>
              <a:off x="2987777" y="1511434"/>
              <a:ext cx="2967354" cy="4453093"/>
              <a:chOff x="0" y="1614367"/>
              <a:chExt cx="4945591" cy="8107959"/>
            </a:xfrm>
          </p:grpSpPr>
          <p:cxnSp>
            <p:nvCxnSpPr>
              <p:cNvPr id="65" name="Straight Connector 64"/>
              <p:cNvCxnSpPr/>
              <p:nvPr/>
            </p:nvCxnSpPr>
            <p:spPr>
              <a:xfrm>
                <a:off x="0" y="1614367"/>
                <a:ext cx="4945591" cy="0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/>
              <p:cNvCxnSpPr/>
              <p:nvPr/>
            </p:nvCxnSpPr>
            <p:spPr>
              <a:xfrm>
                <a:off x="0" y="2627862"/>
                <a:ext cx="4945591" cy="0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/>
              <p:cNvCxnSpPr/>
              <p:nvPr/>
            </p:nvCxnSpPr>
            <p:spPr>
              <a:xfrm>
                <a:off x="0" y="3641357"/>
                <a:ext cx="4945591" cy="0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/>
              <p:cNvCxnSpPr/>
              <p:nvPr/>
            </p:nvCxnSpPr>
            <p:spPr>
              <a:xfrm>
                <a:off x="0" y="4654852"/>
                <a:ext cx="4945591" cy="0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/>
              <p:cNvCxnSpPr/>
              <p:nvPr/>
            </p:nvCxnSpPr>
            <p:spPr>
              <a:xfrm>
                <a:off x="0" y="5668347"/>
                <a:ext cx="4945591" cy="0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/>
              <p:cNvCxnSpPr/>
              <p:nvPr/>
            </p:nvCxnSpPr>
            <p:spPr>
              <a:xfrm>
                <a:off x="0" y="6681842"/>
                <a:ext cx="4945591" cy="0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/>
              <p:cNvCxnSpPr/>
              <p:nvPr/>
            </p:nvCxnSpPr>
            <p:spPr>
              <a:xfrm>
                <a:off x="0" y="7695337"/>
                <a:ext cx="4945591" cy="0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/>
              <p:cNvCxnSpPr/>
              <p:nvPr/>
            </p:nvCxnSpPr>
            <p:spPr>
              <a:xfrm>
                <a:off x="0" y="8708832"/>
                <a:ext cx="4945591" cy="0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/>
              <p:cNvCxnSpPr/>
              <p:nvPr/>
            </p:nvCxnSpPr>
            <p:spPr>
              <a:xfrm>
                <a:off x="0" y="9722326"/>
                <a:ext cx="4945591" cy="0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Group 123"/>
            <p:cNvGrpSpPr/>
            <p:nvPr/>
          </p:nvGrpSpPr>
          <p:grpSpPr>
            <a:xfrm>
              <a:off x="2580715" y="1451639"/>
              <a:ext cx="492443" cy="4661971"/>
              <a:chOff x="431597" y="1537513"/>
              <a:chExt cx="820738" cy="8488274"/>
            </a:xfrm>
          </p:grpSpPr>
          <p:sp>
            <p:nvSpPr>
              <p:cNvPr id="56" name="TextBox 55"/>
              <p:cNvSpPr txBox="1"/>
              <p:nvPr/>
            </p:nvSpPr>
            <p:spPr>
              <a:xfrm>
                <a:off x="431597" y="8641190"/>
                <a:ext cx="820738" cy="3781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60000"/>
                  </a:lnSpc>
                </a:pPr>
                <a:r>
                  <a:rPr lang="en-US" sz="105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1000</a:t>
                </a:r>
                <a:endParaRPr lang="en-US" sz="105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57" name="TextBox 56"/>
              <p:cNvSpPr txBox="1"/>
              <p:nvPr/>
            </p:nvSpPr>
            <p:spPr>
              <a:xfrm>
                <a:off x="431597" y="9647635"/>
                <a:ext cx="820738" cy="3781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60000"/>
                  </a:lnSpc>
                </a:pPr>
                <a:r>
                  <a:rPr lang="en-US" sz="105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1050</a:t>
                </a:r>
                <a:endParaRPr lang="en-US" sz="105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58" name="TextBox 57"/>
              <p:cNvSpPr txBox="1"/>
              <p:nvPr/>
            </p:nvSpPr>
            <p:spPr>
              <a:xfrm>
                <a:off x="510144" y="6611567"/>
                <a:ext cx="692496" cy="3781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60000"/>
                  </a:lnSpc>
                </a:pPr>
                <a:r>
                  <a:rPr lang="en-US" sz="105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900</a:t>
                </a:r>
                <a:endParaRPr lang="en-US" sz="105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59" name="TextBox 58"/>
              <p:cNvSpPr txBox="1"/>
              <p:nvPr/>
            </p:nvSpPr>
            <p:spPr>
              <a:xfrm>
                <a:off x="510144" y="7626379"/>
                <a:ext cx="692496" cy="3781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60000"/>
                  </a:lnSpc>
                </a:pPr>
                <a:r>
                  <a:rPr lang="en-US" sz="105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950</a:t>
                </a:r>
                <a:endParaRPr lang="en-US" sz="105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510144" y="4581947"/>
                <a:ext cx="692496" cy="3781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60000"/>
                  </a:lnSpc>
                </a:pPr>
                <a:r>
                  <a:rPr lang="en-US" sz="105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800</a:t>
                </a:r>
                <a:endParaRPr lang="en-US" sz="105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>
                <a:off x="510144" y="5596756"/>
                <a:ext cx="692496" cy="3781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60000"/>
                  </a:lnSpc>
                </a:pPr>
                <a:r>
                  <a:rPr lang="en-US" sz="105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850</a:t>
                </a:r>
                <a:endParaRPr lang="en-US" sz="105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510144" y="2552324"/>
                <a:ext cx="692496" cy="3781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60000"/>
                  </a:lnSpc>
                </a:pPr>
                <a:r>
                  <a:rPr lang="en-US" sz="105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700</a:t>
                </a:r>
                <a:endParaRPr lang="en-US" sz="105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>
                <a:off x="510144" y="3567136"/>
                <a:ext cx="692496" cy="3781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60000"/>
                  </a:lnSpc>
                </a:pPr>
                <a:r>
                  <a:rPr lang="en-US" sz="105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750</a:t>
                </a:r>
                <a:endParaRPr lang="en-US" sz="105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64" name="TextBox 63"/>
              <p:cNvSpPr txBox="1"/>
              <p:nvPr/>
            </p:nvSpPr>
            <p:spPr>
              <a:xfrm>
                <a:off x="510144" y="1537513"/>
                <a:ext cx="692496" cy="3781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60000"/>
                  </a:lnSpc>
                </a:pPr>
                <a:r>
                  <a:rPr lang="en-US" sz="105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650</a:t>
                </a:r>
                <a:endParaRPr lang="en-US" sz="105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  <p:sp>
          <p:nvSpPr>
            <p:cNvPr id="54" name="TextBox 28"/>
            <p:cNvSpPr txBox="1"/>
            <p:nvPr/>
          </p:nvSpPr>
          <p:spPr>
            <a:xfrm>
              <a:off x="3265844" y="810440"/>
              <a:ext cx="251703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Relative Impedance Units</a:t>
              </a:r>
              <a:endParaRPr lang="en-US" sz="14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 rot="16200000">
              <a:off x="1447274" y="3878829"/>
              <a:ext cx="208582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Two-Way Time (ms)</a:t>
              </a:r>
              <a:endParaRPr lang="en-US" sz="14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74" name="Oval 73"/>
          <p:cNvSpPr/>
          <p:nvPr/>
        </p:nvSpPr>
        <p:spPr bwMode="auto">
          <a:xfrm>
            <a:off x="5565225" y="5517930"/>
            <a:ext cx="1087821" cy="693683"/>
          </a:xfrm>
          <a:prstGeom prst="ellipse">
            <a:avLst/>
          </a:prstGeom>
          <a:noFill/>
          <a:ln w="57150" cap="flat" cmpd="sng" algn="ctr">
            <a:solidFill>
              <a:srgbClr val="FF33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128346" y="4761186"/>
            <a:ext cx="15134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Reservoir Target</a:t>
            </a:r>
            <a:endParaRPr lang="en-US" sz="1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6" name="Freeform 75"/>
          <p:cNvSpPr/>
          <p:nvPr/>
        </p:nvSpPr>
        <p:spPr bwMode="auto">
          <a:xfrm>
            <a:off x="2251842" y="5439103"/>
            <a:ext cx="3565634" cy="696311"/>
          </a:xfrm>
          <a:custGeom>
            <a:avLst/>
            <a:gdLst>
              <a:gd name="connsiteX0" fmla="*/ 3565634 w 3565634"/>
              <a:gd name="connsiteY0" fmla="*/ 441435 h 696311"/>
              <a:gd name="connsiteX1" fmla="*/ 1232337 w 3565634"/>
              <a:gd name="connsiteY1" fmla="*/ 693683 h 696311"/>
              <a:gd name="connsiteX2" fmla="*/ 144517 w 3565634"/>
              <a:gd name="connsiteY2" fmla="*/ 425669 h 696311"/>
              <a:gd name="connsiteX3" fmla="*/ 365234 w 3565634"/>
              <a:gd name="connsiteY3" fmla="*/ 0 h 696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5634" h="696311">
                <a:moveTo>
                  <a:pt x="3565634" y="441435"/>
                </a:moveTo>
                <a:cubicBezTo>
                  <a:pt x="2684078" y="568873"/>
                  <a:pt x="1802523" y="696311"/>
                  <a:pt x="1232337" y="693683"/>
                </a:cubicBezTo>
                <a:cubicBezTo>
                  <a:pt x="662151" y="691055"/>
                  <a:pt x="289034" y="541283"/>
                  <a:pt x="144517" y="425669"/>
                </a:cubicBezTo>
                <a:cubicBezTo>
                  <a:pt x="0" y="310055"/>
                  <a:pt x="182617" y="155027"/>
                  <a:pt x="365234" y="0"/>
                </a:cubicBezTo>
              </a:path>
            </a:pathLst>
          </a:custGeom>
          <a:noFill/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5" grpId="0"/>
      <p:bldP spid="7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ahoma" pitchFamily="34" charset="0"/>
                <a:cs typeface="Tahoma" pitchFamily="34" charset="0"/>
              </a:rPr>
              <a:t>Impedance Log &amp; Relative Impedance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 bwMode="auto">
          <a:xfrm>
            <a:off x="1523485" y="1205345"/>
            <a:ext cx="6089073" cy="515389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989857" y="914399"/>
            <a:ext cx="6708429" cy="5477744"/>
            <a:chOff x="143714" y="1922239"/>
            <a:chExt cx="6428536" cy="5259611"/>
          </a:xfrm>
        </p:grpSpPr>
        <p:grpSp>
          <p:nvGrpSpPr>
            <p:cNvPr id="19" name="Group 18"/>
            <p:cNvGrpSpPr/>
            <p:nvPr/>
          </p:nvGrpSpPr>
          <p:grpSpPr>
            <a:xfrm>
              <a:off x="609600" y="2209800"/>
              <a:ext cx="5962650" cy="4972050"/>
              <a:chOff x="609600" y="2209800"/>
              <a:chExt cx="5962650" cy="4972050"/>
            </a:xfrm>
          </p:grpSpPr>
          <p:pic>
            <p:nvPicPr>
              <p:cNvPr id="23" name="Picture 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46999" t="23698" r="30893" b="8333"/>
              <a:stretch>
                <a:fillRect/>
              </a:stretch>
            </p:blipFill>
            <p:spPr bwMode="auto">
              <a:xfrm>
                <a:off x="3695700" y="2209800"/>
                <a:ext cx="2876550" cy="49720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" name="Picture 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46999" t="23958" r="30307" b="8333"/>
              <a:stretch>
                <a:fillRect/>
              </a:stretch>
            </p:blipFill>
            <p:spPr bwMode="auto">
              <a:xfrm>
                <a:off x="609600" y="2228850"/>
                <a:ext cx="2952750" cy="4953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0" name="TextBox 19"/>
            <p:cNvSpPr txBox="1"/>
            <p:nvPr/>
          </p:nvSpPr>
          <p:spPr>
            <a:xfrm>
              <a:off x="3935565" y="1922239"/>
              <a:ext cx="2517036" cy="307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Relative Impedance Units</a:t>
              </a:r>
              <a:endParaRPr lang="en-US" sz="14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 rot="16200000">
              <a:off x="-676340" y="4564291"/>
              <a:ext cx="1935043" cy="2949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Two-Way Time (ms)</a:t>
              </a:r>
              <a:endParaRPr lang="en-US" sz="14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154265" y="1922239"/>
              <a:ext cx="1774528" cy="2955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Impedance Values</a:t>
              </a:r>
              <a:endParaRPr lang="en-US" sz="14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25" name="Oval 24"/>
          <p:cNvSpPr/>
          <p:nvPr/>
        </p:nvSpPr>
        <p:spPr bwMode="auto">
          <a:xfrm>
            <a:off x="5573788" y="5517932"/>
            <a:ext cx="1087821" cy="693683"/>
          </a:xfrm>
          <a:prstGeom prst="ellipse">
            <a:avLst/>
          </a:prstGeom>
          <a:noFill/>
          <a:ln w="57150" cap="flat" cmpd="sng" algn="ctr">
            <a:solidFill>
              <a:srgbClr val="FF33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-117560" y="4903076"/>
            <a:ext cx="15134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Reservoir Target</a:t>
            </a:r>
            <a:endParaRPr lang="en-US" sz="1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9" name="Freeform 28"/>
          <p:cNvSpPr/>
          <p:nvPr/>
        </p:nvSpPr>
        <p:spPr bwMode="auto">
          <a:xfrm>
            <a:off x="418469" y="5549449"/>
            <a:ext cx="2159876" cy="662152"/>
          </a:xfrm>
          <a:custGeom>
            <a:avLst/>
            <a:gdLst>
              <a:gd name="connsiteX0" fmla="*/ 3565634 w 3565634"/>
              <a:gd name="connsiteY0" fmla="*/ 441435 h 696311"/>
              <a:gd name="connsiteX1" fmla="*/ 1232337 w 3565634"/>
              <a:gd name="connsiteY1" fmla="*/ 693683 h 696311"/>
              <a:gd name="connsiteX2" fmla="*/ 144517 w 3565634"/>
              <a:gd name="connsiteY2" fmla="*/ 425669 h 696311"/>
              <a:gd name="connsiteX3" fmla="*/ 365234 w 3565634"/>
              <a:gd name="connsiteY3" fmla="*/ 0 h 696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5634" h="696311">
                <a:moveTo>
                  <a:pt x="3565634" y="441435"/>
                </a:moveTo>
                <a:cubicBezTo>
                  <a:pt x="2684078" y="568873"/>
                  <a:pt x="1802523" y="696311"/>
                  <a:pt x="1232337" y="693683"/>
                </a:cubicBezTo>
                <a:cubicBezTo>
                  <a:pt x="662151" y="691055"/>
                  <a:pt x="289034" y="541283"/>
                  <a:pt x="144517" y="425669"/>
                </a:cubicBezTo>
                <a:cubicBezTo>
                  <a:pt x="0" y="310055"/>
                  <a:pt x="182617" y="155027"/>
                  <a:pt x="365234" y="0"/>
                </a:cubicBezTo>
              </a:path>
            </a:pathLst>
          </a:custGeom>
          <a:noFill/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1" name="Oval 40"/>
          <p:cNvSpPr/>
          <p:nvPr/>
        </p:nvSpPr>
        <p:spPr bwMode="auto">
          <a:xfrm>
            <a:off x="2557319" y="5623034"/>
            <a:ext cx="1087821" cy="693683"/>
          </a:xfrm>
          <a:prstGeom prst="ellipse">
            <a:avLst/>
          </a:prstGeom>
          <a:noFill/>
          <a:ln w="57150" cap="flat" cmpd="sng" algn="ctr">
            <a:solidFill>
              <a:srgbClr val="FF33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783007" y="2808515"/>
            <a:ext cx="2180369" cy="1477328"/>
          </a:xfrm>
          <a:prstGeom prst="rect">
            <a:avLst/>
          </a:prstGeom>
          <a:solidFill>
            <a:srgbClr val="FFE393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Overall the relative impedance curve does not mimic the log-based impedance curve</a:t>
            </a:r>
            <a:endParaRPr lang="en-US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7" grpId="0"/>
      <p:bldP spid="29" grpId="0" animBg="1"/>
      <p:bldP spid="4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4: Obtaining Absolute Impedance</a:t>
            </a:r>
            <a:endParaRPr lang="en-US" dirty="0"/>
          </a:p>
        </p:txBody>
      </p:sp>
      <p:grpSp>
        <p:nvGrpSpPr>
          <p:cNvPr id="17" name="Group 16"/>
          <p:cNvGrpSpPr/>
          <p:nvPr/>
        </p:nvGrpSpPr>
        <p:grpSpPr>
          <a:xfrm>
            <a:off x="378372" y="1156143"/>
            <a:ext cx="2417383" cy="4934607"/>
            <a:chOff x="378372" y="998483"/>
            <a:chExt cx="2417383" cy="4934607"/>
          </a:xfrm>
        </p:grpSpPr>
        <p:sp>
          <p:nvSpPr>
            <p:cNvPr id="18" name="Rectangle 17"/>
            <p:cNvSpPr/>
            <p:nvPr/>
          </p:nvSpPr>
          <p:spPr bwMode="auto">
            <a:xfrm>
              <a:off x="383631" y="998483"/>
              <a:ext cx="2412124" cy="4934607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 l="44094" t="22379" r="28082" b="8669"/>
            <a:stretch>
              <a:fillRect/>
            </a:stretch>
          </p:blipFill>
          <p:spPr bwMode="auto">
            <a:xfrm>
              <a:off x="378372" y="1135118"/>
              <a:ext cx="2367982" cy="4723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0" name="Group 19"/>
          <p:cNvGrpSpPr/>
          <p:nvPr/>
        </p:nvGrpSpPr>
        <p:grpSpPr>
          <a:xfrm>
            <a:off x="3305504" y="1156143"/>
            <a:ext cx="2412124" cy="4934607"/>
            <a:chOff x="3305504" y="998483"/>
            <a:chExt cx="2412124" cy="4934607"/>
          </a:xfrm>
        </p:grpSpPr>
        <p:sp>
          <p:nvSpPr>
            <p:cNvPr id="21" name="Rectangle 20"/>
            <p:cNvSpPr/>
            <p:nvPr/>
          </p:nvSpPr>
          <p:spPr bwMode="auto">
            <a:xfrm>
              <a:off x="3305504" y="998483"/>
              <a:ext cx="2412124" cy="4934607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pic>
          <p:nvPicPr>
            <p:cNvPr id="22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 l="43765" t="22425" r="28010" b="8569"/>
            <a:stretch>
              <a:fillRect/>
            </a:stretch>
          </p:blipFill>
          <p:spPr bwMode="auto">
            <a:xfrm>
              <a:off x="3309484" y="1181324"/>
              <a:ext cx="2402067" cy="4727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3" name="Group 22"/>
          <p:cNvGrpSpPr/>
          <p:nvPr/>
        </p:nvGrpSpPr>
        <p:grpSpPr>
          <a:xfrm>
            <a:off x="6117021" y="1156143"/>
            <a:ext cx="2427890" cy="4934607"/>
            <a:chOff x="6117021" y="998483"/>
            <a:chExt cx="2427890" cy="4934607"/>
          </a:xfrm>
        </p:grpSpPr>
        <p:sp>
          <p:nvSpPr>
            <p:cNvPr id="24" name="Rectangle 23"/>
            <p:cNvSpPr/>
            <p:nvPr/>
          </p:nvSpPr>
          <p:spPr bwMode="auto">
            <a:xfrm>
              <a:off x="6117021" y="998483"/>
              <a:ext cx="2412124" cy="4934607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pic>
          <p:nvPicPr>
            <p:cNvPr id="25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 l="35745" t="23707" r="37961" b="8836"/>
            <a:stretch>
              <a:fillRect/>
            </a:stretch>
          </p:blipFill>
          <p:spPr bwMode="auto">
            <a:xfrm>
              <a:off x="6132787" y="1087821"/>
              <a:ext cx="2412124" cy="47296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6" name="TextBox 25"/>
          <p:cNvSpPr txBox="1"/>
          <p:nvPr/>
        </p:nvSpPr>
        <p:spPr>
          <a:xfrm>
            <a:off x="2758965" y="3166246"/>
            <a:ext cx="5277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Rockwell Extra Bold" pitchFamily="18" charset="0"/>
              </a:rPr>
              <a:t>+</a:t>
            </a:r>
            <a:endParaRPr lang="en-US" sz="4000" dirty="0">
              <a:latin typeface="Rockwell Extra Bold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638799" y="3166246"/>
            <a:ext cx="5277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Rockwell Extra Bold" pitchFamily="18" charset="0"/>
              </a:rPr>
              <a:t>=</a:t>
            </a:r>
            <a:endParaRPr lang="en-US" sz="4000" dirty="0">
              <a:latin typeface="Rockwell Extra Bold" pitchFamily="18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Absolute Impedance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885883" y="976641"/>
            <a:ext cx="4511284" cy="5424441"/>
            <a:chOff x="2348730" y="1010508"/>
            <a:chExt cx="4511284" cy="5424441"/>
          </a:xfrm>
        </p:grpSpPr>
        <p:sp>
          <p:nvSpPr>
            <p:cNvPr id="199" name="Rectangle 198"/>
            <p:cNvSpPr/>
            <p:nvPr/>
          </p:nvSpPr>
          <p:spPr>
            <a:xfrm>
              <a:off x="3018720" y="1250830"/>
              <a:ext cx="3580487" cy="51688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graphicFrame>
          <p:nvGraphicFramePr>
            <p:cNvPr id="108" name="Chart 107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964416855"/>
                </p:ext>
              </p:extLst>
            </p:nvPr>
          </p:nvGraphicFramePr>
          <p:xfrm>
            <a:off x="2924855" y="1168929"/>
            <a:ext cx="3816080" cy="52660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cxnSp>
          <p:nvCxnSpPr>
            <p:cNvPr id="109" name="Straight Connector 108"/>
            <p:cNvCxnSpPr/>
            <p:nvPr/>
          </p:nvCxnSpPr>
          <p:spPr>
            <a:xfrm flipV="1">
              <a:off x="3068160" y="1177118"/>
              <a:ext cx="52693" cy="5167743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/>
            <p:cNvCxnSpPr/>
            <p:nvPr/>
          </p:nvCxnSpPr>
          <p:spPr>
            <a:xfrm flipV="1">
              <a:off x="3644232" y="1177118"/>
              <a:ext cx="52693" cy="5167743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TextBox 110"/>
            <p:cNvSpPr txBox="1"/>
            <p:nvPr/>
          </p:nvSpPr>
          <p:spPr>
            <a:xfrm>
              <a:off x="2856549" y="1010508"/>
              <a:ext cx="46679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-100</a:t>
              </a:r>
              <a:endParaRPr lang="en-US" sz="105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3513963" y="1010508"/>
              <a:ext cx="38985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-50</a:t>
              </a:r>
              <a:endParaRPr lang="en-US" sz="105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13" name="Straight Connector 112"/>
            <p:cNvCxnSpPr/>
            <p:nvPr/>
          </p:nvCxnSpPr>
          <p:spPr>
            <a:xfrm flipV="1">
              <a:off x="6524588" y="1177118"/>
              <a:ext cx="52693" cy="5167743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/>
            <p:cNvCxnSpPr/>
            <p:nvPr/>
          </p:nvCxnSpPr>
          <p:spPr>
            <a:xfrm flipV="1">
              <a:off x="5948517" y="1177118"/>
              <a:ext cx="52693" cy="5167743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TextBox 114"/>
            <p:cNvSpPr txBox="1"/>
            <p:nvPr/>
          </p:nvSpPr>
          <p:spPr>
            <a:xfrm>
              <a:off x="6444516" y="1010508"/>
              <a:ext cx="4154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2</a:t>
              </a:r>
              <a:r>
                <a:rPr lang="en-US" sz="105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0</a:t>
              </a:r>
              <a:r>
                <a:rPr lang="en-US" sz="105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0</a:t>
              </a:r>
              <a:endParaRPr lang="en-US" sz="105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5830777" y="1010508"/>
              <a:ext cx="4154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150</a:t>
              </a:r>
              <a:endParaRPr lang="en-US" sz="105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4159503" y="1010508"/>
              <a:ext cx="26161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0</a:t>
              </a:r>
              <a:endParaRPr lang="en-US" sz="105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20" name="TextBox 119"/>
            <p:cNvSpPr txBox="1"/>
            <p:nvPr/>
          </p:nvSpPr>
          <p:spPr>
            <a:xfrm>
              <a:off x="4659947" y="1010508"/>
              <a:ext cx="33855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50</a:t>
              </a:r>
              <a:endParaRPr lang="en-US" sz="105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grpSp>
          <p:nvGrpSpPr>
            <p:cNvPr id="121" name="Group 46"/>
            <p:cNvGrpSpPr/>
            <p:nvPr/>
          </p:nvGrpSpPr>
          <p:grpSpPr>
            <a:xfrm>
              <a:off x="2575610" y="1230790"/>
              <a:ext cx="4015419" cy="5201989"/>
              <a:chOff x="308221" y="1006491"/>
              <a:chExt cx="5567728" cy="7744134"/>
            </a:xfrm>
          </p:grpSpPr>
          <p:cxnSp>
            <p:nvCxnSpPr>
              <p:cNvPr id="184" name="Straight Connector 183"/>
              <p:cNvCxnSpPr/>
              <p:nvPr/>
            </p:nvCxnSpPr>
            <p:spPr>
              <a:xfrm>
                <a:off x="930358" y="1190292"/>
                <a:ext cx="4945591" cy="0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6" name="TextBox 185"/>
              <p:cNvSpPr txBox="1"/>
              <p:nvPr/>
            </p:nvSpPr>
            <p:spPr>
              <a:xfrm>
                <a:off x="308221" y="5923785"/>
                <a:ext cx="682815" cy="3894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1000</a:t>
                </a:r>
                <a:endParaRPr lang="en-US" sz="110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87" name="TextBox 186"/>
              <p:cNvSpPr txBox="1"/>
              <p:nvPr/>
            </p:nvSpPr>
            <p:spPr>
              <a:xfrm>
                <a:off x="425241" y="4721044"/>
                <a:ext cx="576124" cy="3894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980</a:t>
                </a:r>
                <a:endParaRPr lang="en-US" sz="110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88" name="TextBox 187"/>
              <p:cNvSpPr txBox="1"/>
              <p:nvPr/>
            </p:nvSpPr>
            <p:spPr>
              <a:xfrm>
                <a:off x="425241" y="3433239"/>
                <a:ext cx="576124" cy="3894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960</a:t>
                </a:r>
                <a:endParaRPr lang="en-US" sz="110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89" name="TextBox 188"/>
              <p:cNvSpPr txBox="1"/>
              <p:nvPr/>
            </p:nvSpPr>
            <p:spPr>
              <a:xfrm>
                <a:off x="308221" y="7147793"/>
                <a:ext cx="682815" cy="3894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1020</a:t>
                </a:r>
                <a:endParaRPr lang="en-US" sz="110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90" name="TextBox 189"/>
              <p:cNvSpPr txBox="1"/>
              <p:nvPr/>
            </p:nvSpPr>
            <p:spPr>
              <a:xfrm>
                <a:off x="308221" y="8361170"/>
                <a:ext cx="682815" cy="3894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1040</a:t>
                </a:r>
                <a:endParaRPr lang="en-US" sz="110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91" name="TextBox 190"/>
              <p:cNvSpPr txBox="1"/>
              <p:nvPr/>
            </p:nvSpPr>
            <p:spPr>
              <a:xfrm>
                <a:off x="425241" y="2219865"/>
                <a:ext cx="576124" cy="3894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940</a:t>
                </a:r>
                <a:endParaRPr lang="en-US" sz="110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92" name="TextBox 191"/>
              <p:cNvSpPr txBox="1"/>
              <p:nvPr/>
            </p:nvSpPr>
            <p:spPr>
              <a:xfrm>
                <a:off x="425241" y="1006491"/>
                <a:ext cx="576124" cy="3894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920</a:t>
                </a:r>
                <a:endParaRPr lang="en-US" sz="110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cxnSp>
            <p:nvCxnSpPr>
              <p:cNvPr id="193" name="Straight Connector 192"/>
              <p:cNvCxnSpPr/>
              <p:nvPr/>
            </p:nvCxnSpPr>
            <p:spPr>
              <a:xfrm>
                <a:off x="930358" y="2401068"/>
                <a:ext cx="4945591" cy="0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Straight Connector 193"/>
              <p:cNvCxnSpPr/>
              <p:nvPr/>
            </p:nvCxnSpPr>
            <p:spPr>
              <a:xfrm>
                <a:off x="930358" y="3611844"/>
                <a:ext cx="4945591" cy="0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Straight Connector 196"/>
              <p:cNvCxnSpPr/>
              <p:nvPr/>
            </p:nvCxnSpPr>
            <p:spPr>
              <a:xfrm>
                <a:off x="930358" y="7339869"/>
                <a:ext cx="4945591" cy="0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Straight Connector 184"/>
              <p:cNvCxnSpPr/>
              <p:nvPr/>
            </p:nvCxnSpPr>
            <p:spPr>
              <a:xfrm>
                <a:off x="930358" y="8540012"/>
                <a:ext cx="4945591" cy="0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Connector 194"/>
              <p:cNvCxnSpPr/>
              <p:nvPr/>
            </p:nvCxnSpPr>
            <p:spPr>
              <a:xfrm>
                <a:off x="930358" y="4907684"/>
                <a:ext cx="4945591" cy="0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22" name="Straight Connector 121"/>
            <p:cNvCxnSpPr/>
            <p:nvPr/>
          </p:nvCxnSpPr>
          <p:spPr>
            <a:xfrm flipV="1">
              <a:off x="5372445" y="1177118"/>
              <a:ext cx="52693" cy="5167743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3" name="TextBox 122"/>
            <p:cNvSpPr txBox="1"/>
            <p:nvPr/>
          </p:nvSpPr>
          <p:spPr>
            <a:xfrm>
              <a:off x="5217038" y="1010508"/>
              <a:ext cx="4154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100</a:t>
              </a:r>
              <a:endParaRPr lang="en-US" sz="105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grpSp>
          <p:nvGrpSpPr>
            <p:cNvPr id="124" name="Group 163"/>
            <p:cNvGrpSpPr/>
            <p:nvPr/>
          </p:nvGrpSpPr>
          <p:grpSpPr>
            <a:xfrm>
              <a:off x="3188105" y="1202711"/>
              <a:ext cx="396163" cy="5143685"/>
              <a:chOff x="1157498" y="1037082"/>
              <a:chExt cx="549314" cy="7693152"/>
            </a:xfrm>
          </p:grpSpPr>
          <p:cxnSp>
            <p:nvCxnSpPr>
              <p:cNvPr id="180" name="Straight Connector 179"/>
              <p:cNvCxnSpPr/>
              <p:nvPr/>
            </p:nvCxnSpPr>
            <p:spPr>
              <a:xfrm flipV="1">
                <a:off x="1157498" y="1037082"/>
                <a:ext cx="73064" cy="7693152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180"/>
              <p:cNvCxnSpPr/>
              <p:nvPr/>
            </p:nvCxnSpPr>
            <p:spPr>
              <a:xfrm flipV="1">
                <a:off x="1317518" y="1037082"/>
                <a:ext cx="73064" cy="7693152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181"/>
              <p:cNvCxnSpPr/>
              <p:nvPr/>
            </p:nvCxnSpPr>
            <p:spPr>
              <a:xfrm flipV="1">
                <a:off x="1473728" y="1037082"/>
                <a:ext cx="73064" cy="7693152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182"/>
              <p:cNvCxnSpPr/>
              <p:nvPr/>
            </p:nvCxnSpPr>
            <p:spPr>
              <a:xfrm flipV="1">
                <a:off x="1633748" y="1037082"/>
                <a:ext cx="73064" cy="7693152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8" name="Group 179"/>
            <p:cNvGrpSpPr/>
            <p:nvPr/>
          </p:nvGrpSpPr>
          <p:grpSpPr>
            <a:xfrm>
              <a:off x="5485227" y="1202711"/>
              <a:ext cx="396163" cy="5143685"/>
              <a:chOff x="1157498" y="1037082"/>
              <a:chExt cx="549314" cy="7693152"/>
            </a:xfrm>
          </p:grpSpPr>
          <p:cxnSp>
            <p:nvCxnSpPr>
              <p:cNvPr id="164" name="Straight Connector 163"/>
              <p:cNvCxnSpPr/>
              <p:nvPr/>
            </p:nvCxnSpPr>
            <p:spPr>
              <a:xfrm flipV="1">
                <a:off x="1157498" y="1037082"/>
                <a:ext cx="73064" cy="7693152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Straight Connector 164"/>
              <p:cNvCxnSpPr/>
              <p:nvPr/>
            </p:nvCxnSpPr>
            <p:spPr>
              <a:xfrm flipV="1">
                <a:off x="1317518" y="1037082"/>
                <a:ext cx="73064" cy="7693152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165"/>
              <p:cNvCxnSpPr/>
              <p:nvPr/>
            </p:nvCxnSpPr>
            <p:spPr>
              <a:xfrm flipV="1">
                <a:off x="1473728" y="1037082"/>
                <a:ext cx="73064" cy="7693152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Straight Connector 166"/>
              <p:cNvCxnSpPr/>
              <p:nvPr/>
            </p:nvCxnSpPr>
            <p:spPr>
              <a:xfrm flipV="1">
                <a:off x="1633748" y="1037082"/>
                <a:ext cx="73064" cy="7693152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9" name="Group 184"/>
            <p:cNvGrpSpPr/>
            <p:nvPr/>
          </p:nvGrpSpPr>
          <p:grpSpPr>
            <a:xfrm>
              <a:off x="6059507" y="1202711"/>
              <a:ext cx="396163" cy="5143685"/>
              <a:chOff x="1157498" y="1037082"/>
              <a:chExt cx="549314" cy="7693152"/>
            </a:xfrm>
          </p:grpSpPr>
          <p:cxnSp>
            <p:nvCxnSpPr>
              <p:cNvPr id="160" name="Straight Connector 159"/>
              <p:cNvCxnSpPr/>
              <p:nvPr/>
            </p:nvCxnSpPr>
            <p:spPr>
              <a:xfrm flipV="1">
                <a:off x="1157498" y="1037082"/>
                <a:ext cx="73064" cy="7693152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60"/>
              <p:cNvCxnSpPr/>
              <p:nvPr/>
            </p:nvCxnSpPr>
            <p:spPr>
              <a:xfrm flipV="1">
                <a:off x="1317518" y="1037082"/>
                <a:ext cx="73064" cy="7693152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61"/>
              <p:cNvCxnSpPr/>
              <p:nvPr/>
            </p:nvCxnSpPr>
            <p:spPr>
              <a:xfrm flipV="1">
                <a:off x="1473728" y="1037082"/>
                <a:ext cx="73064" cy="7693152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Straight Connector 162"/>
              <p:cNvCxnSpPr/>
              <p:nvPr/>
            </p:nvCxnSpPr>
            <p:spPr>
              <a:xfrm flipV="1">
                <a:off x="1633748" y="1037082"/>
                <a:ext cx="73064" cy="7693152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9" name="TextBox 158"/>
            <p:cNvSpPr txBox="1"/>
            <p:nvPr/>
          </p:nvSpPr>
          <p:spPr>
            <a:xfrm rot="16200000">
              <a:off x="1611830" y="3599804"/>
              <a:ext cx="175080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Two-Way Time (ms)</a:t>
              </a:r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3789347" y="3726906"/>
              <a:ext cx="1544526" cy="26266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30" name="Straight Connector 129"/>
            <p:cNvCxnSpPr/>
            <p:nvPr/>
          </p:nvCxnSpPr>
          <p:spPr>
            <a:xfrm>
              <a:off x="3047430" y="4018901"/>
              <a:ext cx="3566737" cy="0"/>
            </a:xfrm>
            <a:prstGeom prst="line">
              <a:avLst/>
            </a:prstGeom>
            <a:ln w="63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/>
            <p:cNvCxnSpPr/>
            <p:nvPr/>
          </p:nvCxnSpPr>
          <p:spPr>
            <a:xfrm>
              <a:off x="3047430" y="4181192"/>
              <a:ext cx="3566737" cy="0"/>
            </a:xfrm>
            <a:prstGeom prst="line">
              <a:avLst/>
            </a:prstGeom>
            <a:ln w="63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/>
            <p:cNvCxnSpPr/>
            <p:nvPr/>
          </p:nvCxnSpPr>
          <p:spPr>
            <a:xfrm>
              <a:off x="3047430" y="4343483"/>
              <a:ext cx="3566737" cy="0"/>
            </a:xfrm>
            <a:prstGeom prst="line">
              <a:avLst/>
            </a:prstGeom>
            <a:ln w="63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/>
            <p:cNvCxnSpPr/>
            <p:nvPr/>
          </p:nvCxnSpPr>
          <p:spPr>
            <a:xfrm>
              <a:off x="3047430" y="4505774"/>
              <a:ext cx="3566737" cy="0"/>
            </a:xfrm>
            <a:prstGeom prst="line">
              <a:avLst/>
            </a:prstGeom>
            <a:ln w="63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/>
            <p:cNvCxnSpPr/>
            <p:nvPr/>
          </p:nvCxnSpPr>
          <p:spPr>
            <a:xfrm>
              <a:off x="3001152" y="4824407"/>
              <a:ext cx="3566737" cy="0"/>
            </a:xfrm>
            <a:prstGeom prst="line">
              <a:avLst/>
            </a:prstGeom>
            <a:ln w="63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/>
            <p:cNvCxnSpPr/>
            <p:nvPr/>
          </p:nvCxnSpPr>
          <p:spPr>
            <a:xfrm>
              <a:off x="3001152" y="4986699"/>
              <a:ext cx="3566737" cy="0"/>
            </a:xfrm>
            <a:prstGeom prst="line">
              <a:avLst/>
            </a:prstGeom>
            <a:ln w="63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/>
            <p:cNvCxnSpPr/>
            <p:nvPr/>
          </p:nvCxnSpPr>
          <p:spPr>
            <a:xfrm>
              <a:off x="3001152" y="5148989"/>
              <a:ext cx="3566737" cy="0"/>
            </a:xfrm>
            <a:prstGeom prst="line">
              <a:avLst/>
            </a:prstGeom>
            <a:ln w="63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/>
            <p:cNvCxnSpPr/>
            <p:nvPr/>
          </p:nvCxnSpPr>
          <p:spPr>
            <a:xfrm>
              <a:off x="3001152" y="5311281"/>
              <a:ext cx="3566737" cy="0"/>
            </a:xfrm>
            <a:prstGeom prst="line">
              <a:avLst/>
            </a:prstGeom>
            <a:ln w="63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/>
            <p:cNvCxnSpPr/>
            <p:nvPr/>
          </p:nvCxnSpPr>
          <p:spPr>
            <a:xfrm>
              <a:off x="3018507" y="5648772"/>
              <a:ext cx="3566737" cy="0"/>
            </a:xfrm>
            <a:prstGeom prst="line">
              <a:avLst/>
            </a:prstGeom>
            <a:ln w="63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/>
            <p:cNvCxnSpPr/>
            <p:nvPr/>
          </p:nvCxnSpPr>
          <p:spPr>
            <a:xfrm>
              <a:off x="3018507" y="5811063"/>
              <a:ext cx="3566737" cy="0"/>
            </a:xfrm>
            <a:prstGeom prst="line">
              <a:avLst/>
            </a:prstGeom>
            <a:ln w="63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/>
            <p:cNvCxnSpPr/>
            <p:nvPr/>
          </p:nvCxnSpPr>
          <p:spPr>
            <a:xfrm>
              <a:off x="3018507" y="5973354"/>
              <a:ext cx="3566737" cy="0"/>
            </a:xfrm>
            <a:prstGeom prst="line">
              <a:avLst/>
            </a:prstGeom>
            <a:ln w="63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/>
            <p:cNvCxnSpPr/>
            <p:nvPr/>
          </p:nvCxnSpPr>
          <p:spPr>
            <a:xfrm>
              <a:off x="3018507" y="6135645"/>
              <a:ext cx="3566737" cy="0"/>
            </a:xfrm>
            <a:prstGeom prst="line">
              <a:avLst/>
            </a:prstGeom>
            <a:ln w="63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5" name="Group 164"/>
            <p:cNvGrpSpPr/>
            <p:nvPr/>
          </p:nvGrpSpPr>
          <p:grpSpPr>
            <a:xfrm>
              <a:off x="3762385" y="1202711"/>
              <a:ext cx="396163" cy="5143685"/>
              <a:chOff x="1157498" y="1037082"/>
              <a:chExt cx="549314" cy="7693152"/>
            </a:xfrm>
          </p:grpSpPr>
          <p:cxnSp>
            <p:nvCxnSpPr>
              <p:cNvPr id="176" name="Straight Connector 175"/>
              <p:cNvCxnSpPr/>
              <p:nvPr/>
            </p:nvCxnSpPr>
            <p:spPr>
              <a:xfrm flipV="1">
                <a:off x="1157498" y="1037082"/>
                <a:ext cx="73064" cy="7693152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176"/>
              <p:cNvCxnSpPr/>
              <p:nvPr/>
            </p:nvCxnSpPr>
            <p:spPr>
              <a:xfrm flipV="1">
                <a:off x="1317518" y="1037082"/>
                <a:ext cx="73064" cy="7693152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Straight Connector 177"/>
              <p:cNvCxnSpPr/>
              <p:nvPr/>
            </p:nvCxnSpPr>
            <p:spPr>
              <a:xfrm flipV="1">
                <a:off x="1473728" y="1037082"/>
                <a:ext cx="73064" cy="7693152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Straight Connector 178"/>
              <p:cNvCxnSpPr/>
              <p:nvPr/>
            </p:nvCxnSpPr>
            <p:spPr>
              <a:xfrm flipV="1">
                <a:off x="1633748" y="1037082"/>
                <a:ext cx="73064" cy="7693152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6" name="Group 169"/>
            <p:cNvGrpSpPr/>
            <p:nvPr/>
          </p:nvGrpSpPr>
          <p:grpSpPr>
            <a:xfrm>
              <a:off x="4336666" y="1202711"/>
              <a:ext cx="396163" cy="5143685"/>
              <a:chOff x="1157498" y="1037082"/>
              <a:chExt cx="549314" cy="7693152"/>
            </a:xfrm>
          </p:grpSpPr>
          <p:cxnSp>
            <p:nvCxnSpPr>
              <p:cNvPr id="172" name="Straight Connector 171"/>
              <p:cNvCxnSpPr/>
              <p:nvPr/>
            </p:nvCxnSpPr>
            <p:spPr>
              <a:xfrm flipV="1">
                <a:off x="1157498" y="1037082"/>
                <a:ext cx="73064" cy="7693152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172"/>
              <p:cNvCxnSpPr/>
              <p:nvPr/>
            </p:nvCxnSpPr>
            <p:spPr>
              <a:xfrm flipV="1">
                <a:off x="1317518" y="1037082"/>
                <a:ext cx="73064" cy="7693152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Straight Connector 173"/>
              <p:cNvCxnSpPr/>
              <p:nvPr/>
            </p:nvCxnSpPr>
            <p:spPr>
              <a:xfrm flipV="1">
                <a:off x="1473728" y="1037082"/>
                <a:ext cx="73064" cy="7693152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Straight Connector 174"/>
              <p:cNvCxnSpPr/>
              <p:nvPr/>
            </p:nvCxnSpPr>
            <p:spPr>
              <a:xfrm flipV="1">
                <a:off x="1633748" y="1037082"/>
                <a:ext cx="73064" cy="7693152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7" name="Group 174"/>
            <p:cNvGrpSpPr/>
            <p:nvPr/>
          </p:nvGrpSpPr>
          <p:grpSpPr>
            <a:xfrm>
              <a:off x="4908198" y="1202711"/>
              <a:ext cx="396163" cy="5143685"/>
              <a:chOff x="1157498" y="1037082"/>
              <a:chExt cx="549314" cy="7693152"/>
            </a:xfrm>
          </p:grpSpPr>
          <p:cxnSp>
            <p:nvCxnSpPr>
              <p:cNvPr id="168" name="Straight Connector 167"/>
              <p:cNvCxnSpPr/>
              <p:nvPr/>
            </p:nvCxnSpPr>
            <p:spPr>
              <a:xfrm flipV="1">
                <a:off x="1157498" y="1037082"/>
                <a:ext cx="73064" cy="7693152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168"/>
              <p:cNvCxnSpPr/>
              <p:nvPr/>
            </p:nvCxnSpPr>
            <p:spPr>
              <a:xfrm flipV="1">
                <a:off x="1317518" y="1037082"/>
                <a:ext cx="73064" cy="7693152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Connector 169"/>
              <p:cNvCxnSpPr/>
              <p:nvPr/>
            </p:nvCxnSpPr>
            <p:spPr>
              <a:xfrm flipV="1">
                <a:off x="1473728" y="1037082"/>
                <a:ext cx="73064" cy="7693152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traight Connector 170"/>
              <p:cNvCxnSpPr/>
              <p:nvPr/>
            </p:nvCxnSpPr>
            <p:spPr>
              <a:xfrm flipV="1">
                <a:off x="1633748" y="1037082"/>
                <a:ext cx="73064" cy="7693152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17" name="Straight Connector 116"/>
            <p:cNvCxnSpPr/>
            <p:nvPr/>
          </p:nvCxnSpPr>
          <p:spPr>
            <a:xfrm flipV="1">
              <a:off x="4220303" y="1177118"/>
              <a:ext cx="52693" cy="5167743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 flipV="1">
              <a:off x="4796374" y="1177118"/>
              <a:ext cx="52693" cy="5167743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8" name="Group 197"/>
            <p:cNvGrpSpPr/>
            <p:nvPr/>
          </p:nvGrpSpPr>
          <p:grpSpPr>
            <a:xfrm>
              <a:off x="4159971" y="3835168"/>
              <a:ext cx="1188403" cy="2489775"/>
              <a:chOff x="4159971" y="3835168"/>
              <a:chExt cx="1188403" cy="2489775"/>
            </a:xfrm>
          </p:grpSpPr>
          <p:sp>
            <p:nvSpPr>
              <p:cNvPr id="142" name="Oval 141"/>
              <p:cNvSpPr/>
              <p:nvPr/>
            </p:nvSpPr>
            <p:spPr>
              <a:xfrm>
                <a:off x="5281970" y="3835168"/>
                <a:ext cx="66404" cy="6185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43" name="Oval 142"/>
              <p:cNvSpPr/>
              <p:nvPr/>
            </p:nvSpPr>
            <p:spPr>
              <a:xfrm>
                <a:off x="5073141" y="3989579"/>
                <a:ext cx="66404" cy="6185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44" name="Oval 143"/>
              <p:cNvSpPr/>
              <p:nvPr/>
            </p:nvSpPr>
            <p:spPr>
              <a:xfrm>
                <a:off x="4954071" y="4151668"/>
                <a:ext cx="66404" cy="6185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45" name="Oval 144"/>
              <p:cNvSpPr/>
              <p:nvPr/>
            </p:nvSpPr>
            <p:spPr>
              <a:xfrm>
                <a:off x="4992540" y="4315464"/>
                <a:ext cx="66404" cy="6185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46" name="Oval 145"/>
              <p:cNvSpPr/>
              <p:nvPr/>
            </p:nvSpPr>
            <p:spPr>
              <a:xfrm>
                <a:off x="4934837" y="4479259"/>
                <a:ext cx="66404" cy="6185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47" name="Oval 146"/>
              <p:cNvSpPr/>
              <p:nvPr/>
            </p:nvSpPr>
            <p:spPr>
              <a:xfrm>
                <a:off x="4758981" y="4640495"/>
                <a:ext cx="66404" cy="6185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48" name="Oval 147"/>
              <p:cNvSpPr/>
              <p:nvPr/>
            </p:nvSpPr>
            <p:spPr>
              <a:xfrm>
                <a:off x="4566638" y="4794053"/>
                <a:ext cx="66404" cy="6185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49" name="Oval 148"/>
              <p:cNvSpPr/>
              <p:nvPr/>
            </p:nvSpPr>
            <p:spPr>
              <a:xfrm>
                <a:off x="4374295" y="4955289"/>
                <a:ext cx="66404" cy="6185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50" name="Oval 149"/>
              <p:cNvSpPr/>
              <p:nvPr/>
            </p:nvSpPr>
            <p:spPr>
              <a:xfrm>
                <a:off x="4258890" y="5119084"/>
                <a:ext cx="66404" cy="6185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51" name="Oval 150"/>
              <p:cNvSpPr/>
              <p:nvPr/>
            </p:nvSpPr>
            <p:spPr>
              <a:xfrm>
                <a:off x="4475962" y="5282880"/>
                <a:ext cx="66404" cy="6185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52" name="Oval 151"/>
              <p:cNvSpPr/>
              <p:nvPr/>
            </p:nvSpPr>
            <p:spPr>
              <a:xfrm>
                <a:off x="4819432" y="5454353"/>
                <a:ext cx="66404" cy="6185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53" name="Oval 152"/>
              <p:cNvSpPr/>
              <p:nvPr/>
            </p:nvSpPr>
            <p:spPr>
              <a:xfrm>
                <a:off x="5055738" y="5618148"/>
                <a:ext cx="66404" cy="6185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54" name="Oval 153"/>
              <p:cNvSpPr/>
              <p:nvPr/>
            </p:nvSpPr>
            <p:spPr>
              <a:xfrm>
                <a:off x="4396277" y="6106975"/>
                <a:ext cx="66404" cy="6185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55" name="Oval 154"/>
              <p:cNvSpPr/>
              <p:nvPr/>
            </p:nvSpPr>
            <p:spPr>
              <a:xfrm>
                <a:off x="4715017" y="5940620"/>
                <a:ext cx="66404" cy="6185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56" name="Oval 155"/>
              <p:cNvSpPr/>
              <p:nvPr/>
            </p:nvSpPr>
            <p:spPr>
              <a:xfrm>
                <a:off x="5022765" y="5779384"/>
                <a:ext cx="66404" cy="6185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57" name="Oval 156"/>
              <p:cNvSpPr/>
              <p:nvPr/>
            </p:nvSpPr>
            <p:spPr>
              <a:xfrm>
                <a:off x="4159971" y="6263093"/>
                <a:ext cx="66404" cy="6185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  <p:cxnSp>
          <p:nvCxnSpPr>
            <p:cNvPr id="200" name="Straight Connector 199"/>
            <p:cNvCxnSpPr/>
            <p:nvPr/>
          </p:nvCxnSpPr>
          <p:spPr>
            <a:xfrm>
              <a:off x="3024292" y="4671810"/>
              <a:ext cx="3566737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Straight Connector 200"/>
            <p:cNvCxnSpPr/>
            <p:nvPr/>
          </p:nvCxnSpPr>
          <p:spPr>
            <a:xfrm>
              <a:off x="3030042" y="3849425"/>
              <a:ext cx="3566737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Straight Connector 201"/>
            <p:cNvCxnSpPr/>
            <p:nvPr/>
          </p:nvCxnSpPr>
          <p:spPr>
            <a:xfrm>
              <a:off x="3044422" y="5485569"/>
              <a:ext cx="3566737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Straight Connector 202"/>
            <p:cNvCxnSpPr/>
            <p:nvPr/>
          </p:nvCxnSpPr>
          <p:spPr>
            <a:xfrm>
              <a:off x="3012790" y="6290700"/>
              <a:ext cx="3566737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Freeform 2"/>
          <p:cNvSpPr/>
          <p:nvPr/>
        </p:nvSpPr>
        <p:spPr bwMode="auto">
          <a:xfrm>
            <a:off x="3651565" y="3753224"/>
            <a:ext cx="1231211" cy="2546142"/>
          </a:xfrm>
          <a:custGeom>
            <a:avLst/>
            <a:gdLst>
              <a:gd name="connsiteX0" fmla="*/ 1231211 w 1231211"/>
              <a:gd name="connsiteY0" fmla="*/ 0 h 2546142"/>
              <a:gd name="connsiteX1" fmla="*/ 1165470 w 1231211"/>
              <a:gd name="connsiteY1" fmla="*/ 131482 h 2546142"/>
              <a:gd name="connsiteX2" fmla="*/ 944341 w 1231211"/>
              <a:gd name="connsiteY2" fmla="*/ 274917 h 2546142"/>
              <a:gd name="connsiteX3" fmla="*/ 860670 w 1231211"/>
              <a:gd name="connsiteY3" fmla="*/ 406400 h 2546142"/>
              <a:gd name="connsiteX4" fmla="*/ 926411 w 1231211"/>
              <a:gd name="connsiteY4" fmla="*/ 573741 h 2546142"/>
              <a:gd name="connsiteX5" fmla="*/ 902506 w 1231211"/>
              <a:gd name="connsiteY5" fmla="*/ 693270 h 2546142"/>
              <a:gd name="connsiteX6" fmla="*/ 777000 w 1231211"/>
              <a:gd name="connsiteY6" fmla="*/ 788894 h 2546142"/>
              <a:gd name="connsiteX7" fmla="*/ 597706 w 1231211"/>
              <a:gd name="connsiteY7" fmla="*/ 950258 h 2546142"/>
              <a:gd name="connsiteX8" fmla="*/ 442317 w 1231211"/>
              <a:gd name="connsiteY8" fmla="*/ 1063811 h 2546142"/>
              <a:gd name="connsiteX9" fmla="*/ 245094 w 1231211"/>
              <a:gd name="connsiteY9" fmla="*/ 1243105 h 2546142"/>
              <a:gd name="connsiteX10" fmla="*/ 167400 w 1231211"/>
              <a:gd name="connsiteY10" fmla="*/ 1422400 h 2546142"/>
              <a:gd name="connsiteX11" fmla="*/ 400482 w 1231211"/>
              <a:gd name="connsiteY11" fmla="*/ 1524000 h 2546142"/>
              <a:gd name="connsiteX12" fmla="*/ 711259 w 1231211"/>
              <a:gd name="connsiteY12" fmla="*/ 1697317 h 2546142"/>
              <a:gd name="connsiteX13" fmla="*/ 914459 w 1231211"/>
              <a:gd name="connsiteY13" fmla="*/ 1810870 h 2546142"/>
              <a:gd name="connsiteX14" fmla="*/ 974223 w 1231211"/>
              <a:gd name="connsiteY14" fmla="*/ 1888564 h 2546142"/>
              <a:gd name="connsiteX15" fmla="*/ 699306 w 1231211"/>
              <a:gd name="connsiteY15" fmla="*/ 2121647 h 2546142"/>
              <a:gd name="connsiteX16" fmla="*/ 645517 w 1231211"/>
              <a:gd name="connsiteY16" fmla="*/ 2187388 h 2546142"/>
              <a:gd name="connsiteX17" fmla="*/ 101659 w 1231211"/>
              <a:gd name="connsiteY17" fmla="*/ 2492188 h 2546142"/>
              <a:gd name="connsiteX18" fmla="*/ 59 w 1231211"/>
              <a:gd name="connsiteY18" fmla="*/ 2545976 h 2546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31211" h="2546142">
                <a:moveTo>
                  <a:pt x="1231211" y="0"/>
                </a:moveTo>
                <a:cubicBezTo>
                  <a:pt x="1222246" y="42831"/>
                  <a:pt x="1213282" y="85663"/>
                  <a:pt x="1165470" y="131482"/>
                </a:cubicBezTo>
                <a:cubicBezTo>
                  <a:pt x="1117658" y="177301"/>
                  <a:pt x="995141" y="229097"/>
                  <a:pt x="944341" y="274917"/>
                </a:cubicBezTo>
                <a:cubicBezTo>
                  <a:pt x="893541" y="320737"/>
                  <a:pt x="863658" y="356596"/>
                  <a:pt x="860670" y="406400"/>
                </a:cubicBezTo>
                <a:cubicBezTo>
                  <a:pt x="857682" y="456204"/>
                  <a:pt x="919438" y="525929"/>
                  <a:pt x="926411" y="573741"/>
                </a:cubicBezTo>
                <a:cubicBezTo>
                  <a:pt x="933384" y="621553"/>
                  <a:pt x="927408" y="657411"/>
                  <a:pt x="902506" y="693270"/>
                </a:cubicBezTo>
                <a:cubicBezTo>
                  <a:pt x="877604" y="729129"/>
                  <a:pt x="827800" y="746063"/>
                  <a:pt x="777000" y="788894"/>
                </a:cubicBezTo>
                <a:cubicBezTo>
                  <a:pt x="726200" y="831725"/>
                  <a:pt x="653486" y="904439"/>
                  <a:pt x="597706" y="950258"/>
                </a:cubicBezTo>
                <a:cubicBezTo>
                  <a:pt x="541926" y="996077"/>
                  <a:pt x="501086" y="1015003"/>
                  <a:pt x="442317" y="1063811"/>
                </a:cubicBezTo>
                <a:cubicBezTo>
                  <a:pt x="383548" y="1112619"/>
                  <a:pt x="290913" y="1183340"/>
                  <a:pt x="245094" y="1243105"/>
                </a:cubicBezTo>
                <a:cubicBezTo>
                  <a:pt x="199274" y="1302870"/>
                  <a:pt x="141502" y="1375584"/>
                  <a:pt x="167400" y="1422400"/>
                </a:cubicBezTo>
                <a:cubicBezTo>
                  <a:pt x="193298" y="1469216"/>
                  <a:pt x="309839" y="1478181"/>
                  <a:pt x="400482" y="1524000"/>
                </a:cubicBezTo>
                <a:cubicBezTo>
                  <a:pt x="491125" y="1569819"/>
                  <a:pt x="711259" y="1697317"/>
                  <a:pt x="711259" y="1697317"/>
                </a:cubicBezTo>
                <a:cubicBezTo>
                  <a:pt x="796922" y="1745129"/>
                  <a:pt x="870632" y="1778996"/>
                  <a:pt x="914459" y="1810870"/>
                </a:cubicBezTo>
                <a:cubicBezTo>
                  <a:pt x="958286" y="1842744"/>
                  <a:pt x="1010082" y="1836768"/>
                  <a:pt x="974223" y="1888564"/>
                </a:cubicBezTo>
                <a:cubicBezTo>
                  <a:pt x="938364" y="1940360"/>
                  <a:pt x="754090" y="2071843"/>
                  <a:pt x="699306" y="2121647"/>
                </a:cubicBezTo>
                <a:cubicBezTo>
                  <a:pt x="644522" y="2171451"/>
                  <a:pt x="745125" y="2125631"/>
                  <a:pt x="645517" y="2187388"/>
                </a:cubicBezTo>
                <a:cubicBezTo>
                  <a:pt x="545909" y="2249145"/>
                  <a:pt x="209235" y="2432423"/>
                  <a:pt x="101659" y="2492188"/>
                </a:cubicBezTo>
                <a:cubicBezTo>
                  <a:pt x="-5917" y="2551953"/>
                  <a:pt x="59" y="2545976"/>
                  <a:pt x="59" y="2545976"/>
                </a:cubicBezTo>
              </a:path>
            </a:pathLst>
          </a:custGeom>
          <a:noFill/>
          <a:ln w="28575" cap="flat" cmpd="sng" algn="ctr">
            <a:solidFill>
              <a:srgbClr val="0066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Autofit/>
          </a:bodyPr>
          <a:lstStyle/>
          <a:p>
            <a:r>
              <a:rPr lang="en-US" altLang="en-US" dirty="0" smtClean="0"/>
              <a:t>Impedance Log vs. Absolute Impedance</a:t>
            </a:r>
            <a:endParaRPr lang="en-US" dirty="0" smtClean="0"/>
          </a:p>
        </p:txBody>
      </p:sp>
      <p:grpSp>
        <p:nvGrpSpPr>
          <p:cNvPr id="23" name="Group 22"/>
          <p:cNvGrpSpPr/>
          <p:nvPr/>
        </p:nvGrpSpPr>
        <p:grpSpPr>
          <a:xfrm>
            <a:off x="1315232" y="1022468"/>
            <a:ext cx="6505075" cy="5390858"/>
            <a:chOff x="-382632" y="213073"/>
            <a:chExt cx="8029836" cy="6654452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51479" y="213073"/>
              <a:ext cx="3895725" cy="6619875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382632" y="238125"/>
              <a:ext cx="3971925" cy="6629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69430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Comparison of Horizon Slices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/>
          <a:srcRect l="1010" t="4560" r="67718" b="24721"/>
          <a:stretch/>
        </p:blipFill>
        <p:spPr>
          <a:xfrm>
            <a:off x="551146" y="1115860"/>
            <a:ext cx="3868353" cy="396970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/>
          <a:srcRect l="34171" t="4560" r="34557" b="24721"/>
          <a:stretch/>
        </p:blipFill>
        <p:spPr>
          <a:xfrm>
            <a:off x="4740586" y="1115860"/>
            <a:ext cx="3868353" cy="396970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00155" y="5173249"/>
            <a:ext cx="37703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horizon slice through the relative acoustic impedance volume</a:t>
            </a:r>
            <a:endParaRPr lang="en-US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53061" y="5173249"/>
            <a:ext cx="38434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horizon slice through the absolute acoustic impedance volume</a:t>
            </a:r>
            <a:endParaRPr lang="en-US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30094" y="6080235"/>
            <a:ext cx="831307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914400">
              <a:spcBef>
                <a:spcPts val="1200"/>
              </a:spcBef>
            </a:pP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Chopra, S. and Sharma, R., 2012, A Solid Step towards Accurate Interpretations, AAPG Explorer, December, p. 36-37.</a:t>
            </a:r>
          </a:p>
        </p:txBody>
      </p:sp>
    </p:spTree>
    <p:extLst>
      <p:ext uri="{BB962C8B-B14F-4D97-AF65-F5344CB8AC3E}">
        <p14:creationId xmlns:p14="http://schemas.microsoft.com/office/powerpoint/2010/main" val="19126875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5671920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31339</TotalTime>
  <Words>430</Words>
  <Application>Microsoft Macintosh PowerPoint</Application>
  <PresentationFormat>On-screen Show (4:3)</PresentationFormat>
  <Paragraphs>75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Default Design</vt:lpstr>
      <vt:lpstr>Exercise 29: Using Seismic Inversion  </vt:lpstr>
      <vt:lpstr>Step 2: The Relative Impedance Trace</vt:lpstr>
      <vt:lpstr>Impedance Log &amp; Relative Impedance</vt:lpstr>
      <vt:lpstr>Step 4: Obtaining Absolute Impedance</vt:lpstr>
      <vt:lpstr>Absolute Impedance</vt:lpstr>
      <vt:lpstr>Impedance Log vs. Absolute Impedance</vt:lpstr>
      <vt:lpstr>Comparison of Horizon Slices</vt:lpstr>
      <vt:lpstr>PowerPoint Presentation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257</cp:revision>
  <cp:lastPrinted>2001-11-26T19:56:19Z</cp:lastPrinted>
  <dcterms:created xsi:type="dcterms:W3CDTF">2001-11-20T13:29:42Z</dcterms:created>
  <dcterms:modified xsi:type="dcterms:W3CDTF">2016-11-01T17:53:18Z</dcterms:modified>
</cp:coreProperties>
</file>